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1"/>
    <p:sldMasterId id="2147483747" r:id="rId2"/>
  </p:sldMasterIdLst>
  <p:notesMasterIdLst>
    <p:notesMasterId r:id="rId33"/>
  </p:notesMasterIdLst>
  <p:handoutMasterIdLst>
    <p:handoutMasterId r:id="rId34"/>
  </p:handoutMasterIdLst>
  <p:sldIdLst>
    <p:sldId id="320" r:id="rId3"/>
    <p:sldId id="302" r:id="rId4"/>
    <p:sldId id="328" r:id="rId5"/>
    <p:sldId id="329" r:id="rId6"/>
    <p:sldId id="359" r:id="rId7"/>
    <p:sldId id="365" r:id="rId8"/>
    <p:sldId id="332" r:id="rId9"/>
    <p:sldId id="334" r:id="rId10"/>
    <p:sldId id="367" r:id="rId11"/>
    <p:sldId id="335" r:id="rId12"/>
    <p:sldId id="369" r:id="rId13"/>
    <p:sldId id="343" r:id="rId14"/>
    <p:sldId id="337" r:id="rId15"/>
    <p:sldId id="366" r:id="rId16"/>
    <p:sldId id="364" r:id="rId17"/>
    <p:sldId id="339" r:id="rId18"/>
    <p:sldId id="340" r:id="rId19"/>
    <p:sldId id="341" r:id="rId20"/>
    <p:sldId id="344" r:id="rId21"/>
    <p:sldId id="342" r:id="rId22"/>
    <p:sldId id="346" r:id="rId23"/>
    <p:sldId id="349" r:id="rId24"/>
    <p:sldId id="303" r:id="rId25"/>
    <p:sldId id="358" r:id="rId26"/>
    <p:sldId id="356" r:id="rId27"/>
    <p:sldId id="354" r:id="rId28"/>
    <p:sldId id="357" r:id="rId29"/>
    <p:sldId id="370" r:id="rId30"/>
    <p:sldId id="360" r:id="rId31"/>
    <p:sldId id="361" r:id="rId32"/>
  </p:sldIdLst>
  <p:sldSz cx="9144000" cy="6858000" type="screen4x3"/>
  <p:notesSz cx="6662738"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9F9F9"/>
    <a:srgbClr val="7F7F7F"/>
    <a:srgbClr val="232323"/>
    <a:srgbClr val="B58F51"/>
    <a:srgbClr val="B29A6B"/>
    <a:srgbClr val="993300"/>
    <a:srgbClr val="FF9900"/>
    <a:srgbClr val="00CC00"/>
    <a:srgbClr val="2B1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2" autoAdjust="0"/>
    <p:restoredTop sz="90929"/>
  </p:normalViewPr>
  <p:slideViewPr>
    <p:cSldViewPr>
      <p:cViewPr varScale="1">
        <p:scale>
          <a:sx n="149" d="100"/>
          <a:sy n="149" d="100"/>
        </p:scale>
        <p:origin x="24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E6815-F48E-4096-9E07-68FF1475993A}" type="doc">
      <dgm:prSet loTypeId="urn:microsoft.com/office/officeart/2005/8/layout/venn1" loCatId="relationship" qsTypeId="urn:microsoft.com/office/officeart/2005/8/quickstyle/simple1" qsCatId="simple" csTypeId="urn:microsoft.com/office/officeart/2005/8/colors/accent1_2" csCatId="accent1" phldr="1"/>
      <dgm:spPr/>
    </dgm:pt>
    <dgm:pt modelId="{EE3017A6-C005-4583-BDD5-F7A814743E58}">
      <dgm:prSet phldrT="[Tekst]"/>
      <dgm:spPr/>
      <dgm:t>
        <a:bodyPr/>
        <a:lstStyle/>
        <a:p>
          <a:r>
            <a:rPr lang="nb-NO" dirty="0" smtClean="0"/>
            <a:t>Vidt anvendelsesområde</a:t>
          </a:r>
          <a:endParaRPr lang="nb-NO" dirty="0"/>
        </a:p>
      </dgm:t>
    </dgm:pt>
    <dgm:pt modelId="{140243B9-8A73-4A8B-AC1E-942E2A2213FB}" type="parTrans" cxnId="{73BCBCF6-5F0D-43F9-9739-61A811BD1E86}">
      <dgm:prSet/>
      <dgm:spPr/>
      <dgm:t>
        <a:bodyPr/>
        <a:lstStyle/>
        <a:p>
          <a:endParaRPr lang="nb-NO"/>
        </a:p>
      </dgm:t>
    </dgm:pt>
    <dgm:pt modelId="{21B1F9FC-A794-4FC5-8238-78DD85DB0CAB}" type="sibTrans" cxnId="{73BCBCF6-5F0D-43F9-9739-61A811BD1E86}">
      <dgm:prSet/>
      <dgm:spPr/>
      <dgm:t>
        <a:bodyPr/>
        <a:lstStyle/>
        <a:p>
          <a:endParaRPr lang="nb-NO"/>
        </a:p>
      </dgm:t>
    </dgm:pt>
    <dgm:pt modelId="{A70E4F17-8F51-462B-B600-FA40E286E09D}">
      <dgm:prSet phldrT="[Tekst]"/>
      <dgm:spPr>
        <a:gradFill rotWithShape="0">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nb-NO" dirty="0" smtClean="0"/>
            <a:t>Begrenset kostnads- ansvar</a:t>
          </a:r>
          <a:endParaRPr lang="nb-NO" dirty="0"/>
        </a:p>
      </dgm:t>
    </dgm:pt>
    <dgm:pt modelId="{3DC06391-C739-4D06-BF6E-2E243562593A}" type="parTrans" cxnId="{F65E1F82-0502-4F0B-91A2-DBB1083F960F}">
      <dgm:prSet/>
      <dgm:spPr/>
      <dgm:t>
        <a:bodyPr/>
        <a:lstStyle/>
        <a:p>
          <a:endParaRPr lang="nb-NO"/>
        </a:p>
      </dgm:t>
    </dgm:pt>
    <dgm:pt modelId="{579AAF78-7BC6-4A45-BB4F-0BBC10215A38}" type="sibTrans" cxnId="{F65E1F82-0502-4F0B-91A2-DBB1083F960F}">
      <dgm:prSet/>
      <dgm:spPr/>
      <dgm:t>
        <a:bodyPr/>
        <a:lstStyle/>
        <a:p>
          <a:endParaRPr lang="nb-NO"/>
        </a:p>
      </dgm:t>
    </dgm:pt>
    <dgm:pt modelId="{CC662ECB-E1A1-49A6-9C8A-8A96FE5A1EE2}" type="pres">
      <dgm:prSet presAssocID="{11BE6815-F48E-4096-9E07-68FF1475993A}" presName="compositeShape" presStyleCnt="0">
        <dgm:presLayoutVars>
          <dgm:chMax val="7"/>
          <dgm:dir/>
          <dgm:resizeHandles val="exact"/>
        </dgm:presLayoutVars>
      </dgm:prSet>
      <dgm:spPr/>
    </dgm:pt>
    <dgm:pt modelId="{A42C534F-1323-405D-B74C-7F6FE038E571}" type="pres">
      <dgm:prSet presAssocID="{EE3017A6-C005-4583-BDD5-F7A814743E58}" presName="circ1" presStyleLbl="vennNode1" presStyleIdx="0" presStyleCnt="2"/>
      <dgm:spPr/>
      <dgm:t>
        <a:bodyPr/>
        <a:lstStyle/>
        <a:p>
          <a:endParaRPr lang="nb-NO"/>
        </a:p>
      </dgm:t>
    </dgm:pt>
    <dgm:pt modelId="{A0F1BAFC-1C00-432C-AFF3-DADE37B0FA67}" type="pres">
      <dgm:prSet presAssocID="{EE3017A6-C005-4583-BDD5-F7A814743E58}" presName="circ1Tx" presStyleLbl="revTx" presStyleIdx="0" presStyleCnt="0">
        <dgm:presLayoutVars>
          <dgm:chMax val="0"/>
          <dgm:chPref val="0"/>
          <dgm:bulletEnabled val="1"/>
        </dgm:presLayoutVars>
      </dgm:prSet>
      <dgm:spPr/>
      <dgm:t>
        <a:bodyPr/>
        <a:lstStyle/>
        <a:p>
          <a:endParaRPr lang="nb-NO"/>
        </a:p>
      </dgm:t>
    </dgm:pt>
    <dgm:pt modelId="{21F52313-8DC4-4E22-8C56-B7CE07A7C0B8}" type="pres">
      <dgm:prSet presAssocID="{A70E4F17-8F51-462B-B600-FA40E286E09D}" presName="circ2" presStyleLbl="vennNode1" presStyleIdx="1" presStyleCnt="2" custAng="0" custScaleX="31331" custScaleY="29776" custLinFactNeighborX="-39270" custLinFactNeighborY="555"/>
      <dgm:spPr/>
      <dgm:t>
        <a:bodyPr/>
        <a:lstStyle/>
        <a:p>
          <a:endParaRPr lang="nb-NO"/>
        </a:p>
      </dgm:t>
    </dgm:pt>
    <dgm:pt modelId="{54F8602E-E742-4F48-8CF2-692340C21C22}" type="pres">
      <dgm:prSet presAssocID="{A70E4F17-8F51-462B-B600-FA40E286E09D}" presName="circ2Tx" presStyleLbl="revTx" presStyleIdx="0" presStyleCnt="0">
        <dgm:presLayoutVars>
          <dgm:chMax val="0"/>
          <dgm:chPref val="0"/>
          <dgm:bulletEnabled val="1"/>
        </dgm:presLayoutVars>
      </dgm:prSet>
      <dgm:spPr/>
      <dgm:t>
        <a:bodyPr/>
        <a:lstStyle/>
        <a:p>
          <a:endParaRPr lang="nb-NO"/>
        </a:p>
      </dgm:t>
    </dgm:pt>
  </dgm:ptLst>
  <dgm:cxnLst>
    <dgm:cxn modelId="{6B4E0368-90D2-4960-819E-48352F90FC52}" type="presOf" srcId="{A70E4F17-8F51-462B-B600-FA40E286E09D}" destId="{54F8602E-E742-4F48-8CF2-692340C21C22}" srcOrd="1" destOrd="0" presId="urn:microsoft.com/office/officeart/2005/8/layout/venn1"/>
    <dgm:cxn modelId="{22D04355-DE45-4173-A643-2DFBEC660866}" type="presOf" srcId="{11BE6815-F48E-4096-9E07-68FF1475993A}" destId="{CC662ECB-E1A1-49A6-9C8A-8A96FE5A1EE2}" srcOrd="0" destOrd="0" presId="urn:microsoft.com/office/officeart/2005/8/layout/venn1"/>
    <dgm:cxn modelId="{73BCBCF6-5F0D-43F9-9739-61A811BD1E86}" srcId="{11BE6815-F48E-4096-9E07-68FF1475993A}" destId="{EE3017A6-C005-4583-BDD5-F7A814743E58}" srcOrd="0" destOrd="0" parTransId="{140243B9-8A73-4A8B-AC1E-942E2A2213FB}" sibTransId="{21B1F9FC-A794-4FC5-8238-78DD85DB0CAB}"/>
    <dgm:cxn modelId="{E8F582A4-B19A-4DA5-9B3F-14369AD36579}" type="presOf" srcId="{EE3017A6-C005-4583-BDD5-F7A814743E58}" destId="{A42C534F-1323-405D-B74C-7F6FE038E571}" srcOrd="0" destOrd="0" presId="urn:microsoft.com/office/officeart/2005/8/layout/venn1"/>
    <dgm:cxn modelId="{C980FD25-3F9F-4B54-A8ED-BD642ED7FA5D}" type="presOf" srcId="{EE3017A6-C005-4583-BDD5-F7A814743E58}" destId="{A0F1BAFC-1C00-432C-AFF3-DADE37B0FA67}" srcOrd="1" destOrd="0" presId="urn:microsoft.com/office/officeart/2005/8/layout/venn1"/>
    <dgm:cxn modelId="{7E60ECA7-C309-4440-9FF0-295A226C4B98}" type="presOf" srcId="{A70E4F17-8F51-462B-B600-FA40E286E09D}" destId="{21F52313-8DC4-4E22-8C56-B7CE07A7C0B8}" srcOrd="0" destOrd="0" presId="urn:microsoft.com/office/officeart/2005/8/layout/venn1"/>
    <dgm:cxn modelId="{F65E1F82-0502-4F0B-91A2-DBB1083F960F}" srcId="{11BE6815-F48E-4096-9E07-68FF1475993A}" destId="{A70E4F17-8F51-462B-B600-FA40E286E09D}" srcOrd="1" destOrd="0" parTransId="{3DC06391-C739-4D06-BF6E-2E243562593A}" sibTransId="{579AAF78-7BC6-4A45-BB4F-0BBC10215A38}"/>
    <dgm:cxn modelId="{A4B67129-13A5-4EC2-AB4B-68E2E7F6D142}" type="presParOf" srcId="{CC662ECB-E1A1-49A6-9C8A-8A96FE5A1EE2}" destId="{A42C534F-1323-405D-B74C-7F6FE038E571}" srcOrd="0" destOrd="0" presId="urn:microsoft.com/office/officeart/2005/8/layout/venn1"/>
    <dgm:cxn modelId="{D2814C10-DAF6-495B-A213-7F764EDBD465}" type="presParOf" srcId="{CC662ECB-E1A1-49A6-9C8A-8A96FE5A1EE2}" destId="{A0F1BAFC-1C00-432C-AFF3-DADE37B0FA67}" srcOrd="1" destOrd="0" presId="urn:microsoft.com/office/officeart/2005/8/layout/venn1"/>
    <dgm:cxn modelId="{BC901C8B-5229-41A2-B211-5E039B987E3F}" type="presParOf" srcId="{CC662ECB-E1A1-49A6-9C8A-8A96FE5A1EE2}" destId="{21F52313-8DC4-4E22-8C56-B7CE07A7C0B8}" srcOrd="2" destOrd="0" presId="urn:microsoft.com/office/officeart/2005/8/layout/venn1"/>
    <dgm:cxn modelId="{04AE3C8C-51ED-43EF-8982-5FFD907C2411}" type="presParOf" srcId="{CC662ECB-E1A1-49A6-9C8A-8A96FE5A1EE2}" destId="{54F8602E-E742-4F48-8CF2-692340C21C2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BE6815-F48E-4096-9E07-68FF1475993A}" type="doc">
      <dgm:prSet loTypeId="urn:microsoft.com/office/officeart/2005/8/layout/venn1" loCatId="relationship" qsTypeId="urn:microsoft.com/office/officeart/2005/8/quickstyle/simple1" qsCatId="simple" csTypeId="urn:microsoft.com/office/officeart/2005/8/colors/accent1_2" csCatId="accent1" phldr="1"/>
      <dgm:spPr/>
    </dgm:pt>
    <dgm:pt modelId="{EE3017A6-C005-4583-BDD5-F7A814743E58}">
      <dgm:prSet phldrT="[Tekst]"/>
      <dgm:spPr/>
      <dgm:t>
        <a:bodyPr/>
        <a:lstStyle/>
        <a:p>
          <a:r>
            <a:rPr lang="nb-NO" dirty="0" smtClean="0"/>
            <a:t>Vid kostnadsdekning for følgeskader – limit på </a:t>
          </a:r>
          <a:r>
            <a:rPr lang="nb-NO" dirty="0" err="1" smtClean="0"/>
            <a:t>Defective</a:t>
          </a:r>
          <a:r>
            <a:rPr lang="nb-NO" dirty="0" smtClean="0"/>
            <a:t> Part dekning</a:t>
          </a:r>
          <a:endParaRPr lang="nb-NO" dirty="0"/>
        </a:p>
      </dgm:t>
    </dgm:pt>
    <dgm:pt modelId="{140243B9-8A73-4A8B-AC1E-942E2A2213FB}" type="parTrans" cxnId="{73BCBCF6-5F0D-43F9-9739-61A811BD1E86}">
      <dgm:prSet/>
      <dgm:spPr/>
      <dgm:t>
        <a:bodyPr/>
        <a:lstStyle/>
        <a:p>
          <a:endParaRPr lang="nb-NO"/>
        </a:p>
      </dgm:t>
    </dgm:pt>
    <dgm:pt modelId="{21B1F9FC-A794-4FC5-8238-78DD85DB0CAB}" type="sibTrans" cxnId="{73BCBCF6-5F0D-43F9-9739-61A811BD1E86}">
      <dgm:prSet/>
      <dgm:spPr/>
      <dgm:t>
        <a:bodyPr/>
        <a:lstStyle/>
        <a:p>
          <a:endParaRPr lang="nb-NO"/>
        </a:p>
      </dgm:t>
    </dgm:pt>
    <dgm:pt modelId="{A70E4F17-8F51-462B-B600-FA40E286E09D}">
      <dgm:prSet phldrT="[Tekst]" custT="1"/>
      <dgm:spPr>
        <a:gradFill rotWithShape="0">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nb-NO" sz="1200" dirty="0" smtClean="0"/>
            <a:t>Begrenset </a:t>
          </a:r>
        </a:p>
        <a:p>
          <a:r>
            <a:rPr lang="nb-NO" sz="1100" dirty="0" smtClean="0"/>
            <a:t>deknings-</a:t>
          </a:r>
        </a:p>
        <a:p>
          <a:r>
            <a:rPr lang="nb-NO" sz="1100" dirty="0" smtClean="0"/>
            <a:t>omfang</a:t>
          </a:r>
          <a:endParaRPr lang="nb-NO" sz="1100" dirty="0"/>
        </a:p>
      </dgm:t>
    </dgm:pt>
    <dgm:pt modelId="{3DC06391-C739-4D06-BF6E-2E243562593A}" type="parTrans" cxnId="{F65E1F82-0502-4F0B-91A2-DBB1083F960F}">
      <dgm:prSet/>
      <dgm:spPr/>
      <dgm:t>
        <a:bodyPr/>
        <a:lstStyle/>
        <a:p>
          <a:endParaRPr lang="nb-NO"/>
        </a:p>
      </dgm:t>
    </dgm:pt>
    <dgm:pt modelId="{579AAF78-7BC6-4A45-BB4F-0BBC10215A38}" type="sibTrans" cxnId="{F65E1F82-0502-4F0B-91A2-DBB1083F960F}">
      <dgm:prSet/>
      <dgm:spPr/>
      <dgm:t>
        <a:bodyPr/>
        <a:lstStyle/>
        <a:p>
          <a:endParaRPr lang="nb-NO"/>
        </a:p>
      </dgm:t>
    </dgm:pt>
    <dgm:pt modelId="{CC662ECB-E1A1-49A6-9C8A-8A96FE5A1EE2}" type="pres">
      <dgm:prSet presAssocID="{11BE6815-F48E-4096-9E07-68FF1475993A}" presName="compositeShape" presStyleCnt="0">
        <dgm:presLayoutVars>
          <dgm:chMax val="7"/>
          <dgm:dir/>
          <dgm:resizeHandles val="exact"/>
        </dgm:presLayoutVars>
      </dgm:prSet>
      <dgm:spPr/>
    </dgm:pt>
    <dgm:pt modelId="{A42C534F-1323-405D-B74C-7F6FE038E571}" type="pres">
      <dgm:prSet presAssocID="{EE3017A6-C005-4583-BDD5-F7A814743E58}" presName="circ1" presStyleLbl="vennNode1" presStyleIdx="0" presStyleCnt="2"/>
      <dgm:spPr/>
      <dgm:t>
        <a:bodyPr/>
        <a:lstStyle/>
        <a:p>
          <a:endParaRPr lang="nb-NO"/>
        </a:p>
      </dgm:t>
    </dgm:pt>
    <dgm:pt modelId="{A0F1BAFC-1C00-432C-AFF3-DADE37B0FA67}" type="pres">
      <dgm:prSet presAssocID="{EE3017A6-C005-4583-BDD5-F7A814743E58}" presName="circ1Tx" presStyleLbl="revTx" presStyleIdx="0" presStyleCnt="0">
        <dgm:presLayoutVars>
          <dgm:chMax val="0"/>
          <dgm:chPref val="0"/>
          <dgm:bulletEnabled val="1"/>
        </dgm:presLayoutVars>
      </dgm:prSet>
      <dgm:spPr/>
      <dgm:t>
        <a:bodyPr/>
        <a:lstStyle/>
        <a:p>
          <a:endParaRPr lang="nb-NO"/>
        </a:p>
      </dgm:t>
    </dgm:pt>
    <dgm:pt modelId="{21F52313-8DC4-4E22-8C56-B7CE07A7C0B8}" type="pres">
      <dgm:prSet presAssocID="{A70E4F17-8F51-462B-B600-FA40E286E09D}" presName="circ2" presStyleLbl="vennNode1" presStyleIdx="1" presStyleCnt="2" custAng="0" custScaleX="31331" custScaleY="29776" custLinFactNeighborX="-39270" custLinFactNeighborY="5955"/>
      <dgm:spPr/>
      <dgm:t>
        <a:bodyPr/>
        <a:lstStyle/>
        <a:p>
          <a:endParaRPr lang="nb-NO"/>
        </a:p>
      </dgm:t>
    </dgm:pt>
    <dgm:pt modelId="{54F8602E-E742-4F48-8CF2-692340C21C22}" type="pres">
      <dgm:prSet presAssocID="{A70E4F17-8F51-462B-B600-FA40E286E09D}" presName="circ2Tx" presStyleLbl="revTx" presStyleIdx="0" presStyleCnt="0">
        <dgm:presLayoutVars>
          <dgm:chMax val="0"/>
          <dgm:chPref val="0"/>
          <dgm:bulletEnabled val="1"/>
        </dgm:presLayoutVars>
      </dgm:prSet>
      <dgm:spPr/>
      <dgm:t>
        <a:bodyPr/>
        <a:lstStyle/>
        <a:p>
          <a:endParaRPr lang="nb-NO"/>
        </a:p>
      </dgm:t>
    </dgm:pt>
  </dgm:ptLst>
  <dgm:cxnLst>
    <dgm:cxn modelId="{6B4E0368-90D2-4960-819E-48352F90FC52}" type="presOf" srcId="{A70E4F17-8F51-462B-B600-FA40E286E09D}" destId="{54F8602E-E742-4F48-8CF2-692340C21C22}" srcOrd="1" destOrd="0" presId="urn:microsoft.com/office/officeart/2005/8/layout/venn1"/>
    <dgm:cxn modelId="{22D04355-DE45-4173-A643-2DFBEC660866}" type="presOf" srcId="{11BE6815-F48E-4096-9E07-68FF1475993A}" destId="{CC662ECB-E1A1-49A6-9C8A-8A96FE5A1EE2}" srcOrd="0" destOrd="0" presId="urn:microsoft.com/office/officeart/2005/8/layout/venn1"/>
    <dgm:cxn modelId="{73BCBCF6-5F0D-43F9-9739-61A811BD1E86}" srcId="{11BE6815-F48E-4096-9E07-68FF1475993A}" destId="{EE3017A6-C005-4583-BDD5-F7A814743E58}" srcOrd="0" destOrd="0" parTransId="{140243B9-8A73-4A8B-AC1E-942E2A2213FB}" sibTransId="{21B1F9FC-A794-4FC5-8238-78DD85DB0CAB}"/>
    <dgm:cxn modelId="{E8F582A4-B19A-4DA5-9B3F-14369AD36579}" type="presOf" srcId="{EE3017A6-C005-4583-BDD5-F7A814743E58}" destId="{A42C534F-1323-405D-B74C-7F6FE038E571}" srcOrd="0" destOrd="0" presId="urn:microsoft.com/office/officeart/2005/8/layout/venn1"/>
    <dgm:cxn modelId="{C980FD25-3F9F-4B54-A8ED-BD642ED7FA5D}" type="presOf" srcId="{EE3017A6-C005-4583-BDD5-F7A814743E58}" destId="{A0F1BAFC-1C00-432C-AFF3-DADE37B0FA67}" srcOrd="1" destOrd="0" presId="urn:microsoft.com/office/officeart/2005/8/layout/venn1"/>
    <dgm:cxn modelId="{7E60ECA7-C309-4440-9FF0-295A226C4B98}" type="presOf" srcId="{A70E4F17-8F51-462B-B600-FA40E286E09D}" destId="{21F52313-8DC4-4E22-8C56-B7CE07A7C0B8}" srcOrd="0" destOrd="0" presId="urn:microsoft.com/office/officeart/2005/8/layout/venn1"/>
    <dgm:cxn modelId="{F65E1F82-0502-4F0B-91A2-DBB1083F960F}" srcId="{11BE6815-F48E-4096-9E07-68FF1475993A}" destId="{A70E4F17-8F51-462B-B600-FA40E286E09D}" srcOrd="1" destOrd="0" parTransId="{3DC06391-C739-4D06-BF6E-2E243562593A}" sibTransId="{579AAF78-7BC6-4A45-BB4F-0BBC10215A38}"/>
    <dgm:cxn modelId="{A4B67129-13A5-4EC2-AB4B-68E2E7F6D142}" type="presParOf" srcId="{CC662ECB-E1A1-49A6-9C8A-8A96FE5A1EE2}" destId="{A42C534F-1323-405D-B74C-7F6FE038E571}" srcOrd="0" destOrd="0" presId="urn:microsoft.com/office/officeart/2005/8/layout/venn1"/>
    <dgm:cxn modelId="{D2814C10-DAF6-495B-A213-7F764EDBD465}" type="presParOf" srcId="{CC662ECB-E1A1-49A6-9C8A-8A96FE5A1EE2}" destId="{A0F1BAFC-1C00-432C-AFF3-DADE37B0FA67}" srcOrd="1" destOrd="0" presId="urn:microsoft.com/office/officeart/2005/8/layout/venn1"/>
    <dgm:cxn modelId="{BC901C8B-5229-41A2-B211-5E039B987E3F}" type="presParOf" srcId="{CC662ECB-E1A1-49A6-9C8A-8A96FE5A1EE2}" destId="{21F52313-8DC4-4E22-8C56-B7CE07A7C0B8}" srcOrd="2" destOrd="0" presId="urn:microsoft.com/office/officeart/2005/8/layout/venn1"/>
    <dgm:cxn modelId="{04AE3C8C-51ED-43EF-8982-5FFD907C2411}" type="presParOf" srcId="{CC662ECB-E1A1-49A6-9C8A-8A96FE5A1EE2}" destId="{54F8602E-E742-4F48-8CF2-692340C21C2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C534F-1323-405D-B74C-7F6FE038E571}">
      <dsp:nvSpPr>
        <dsp:cNvPr id="0" name=""/>
        <dsp:cNvSpPr/>
      </dsp:nvSpPr>
      <dsp:spPr>
        <a:xfrm>
          <a:off x="1061887" y="11442"/>
          <a:ext cx="4183989" cy="41839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nb-NO" sz="1400" kern="1200" dirty="0" smtClean="0"/>
            <a:t>Vidt anvendelsesområde</a:t>
          </a:r>
          <a:endParaRPr lang="nb-NO" sz="1400" kern="1200" dirty="0"/>
        </a:p>
      </dsp:txBody>
      <dsp:txXfrm>
        <a:off x="1646137" y="504825"/>
        <a:ext cx="2412390" cy="3197225"/>
      </dsp:txXfrm>
    </dsp:sp>
    <dsp:sp modelId="{21F52313-8DC4-4E22-8C56-B7CE07A7C0B8}">
      <dsp:nvSpPr>
        <dsp:cNvPr id="0" name=""/>
        <dsp:cNvSpPr/>
      </dsp:nvSpPr>
      <dsp:spPr>
        <a:xfrm>
          <a:off x="3870874" y="1503746"/>
          <a:ext cx="1310885" cy="1245824"/>
        </a:xfrm>
        <a:prstGeom prst="ellipse">
          <a:avLst/>
        </a:prstGeom>
        <a:gradFill rotWithShape="0">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nb-NO" sz="1400" kern="1200" dirty="0" smtClean="0"/>
            <a:t>Begrenset kostnads- ansvar</a:t>
          </a:r>
          <a:endParaRPr lang="nb-NO" sz="1400" kern="1200" dirty="0"/>
        </a:p>
      </dsp:txBody>
      <dsp:txXfrm>
        <a:off x="4242882" y="1650655"/>
        <a:ext cx="755826" cy="952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C534F-1323-405D-B74C-7F6FE038E571}">
      <dsp:nvSpPr>
        <dsp:cNvPr id="0" name=""/>
        <dsp:cNvSpPr/>
      </dsp:nvSpPr>
      <dsp:spPr>
        <a:xfrm>
          <a:off x="1061887" y="11442"/>
          <a:ext cx="4183989" cy="418398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nb-NO" sz="2800" kern="1200" dirty="0" smtClean="0"/>
            <a:t>Vid kostnadsdekning for følgeskader – limit på </a:t>
          </a:r>
          <a:r>
            <a:rPr lang="nb-NO" sz="2800" kern="1200" dirty="0" err="1" smtClean="0"/>
            <a:t>Defective</a:t>
          </a:r>
          <a:r>
            <a:rPr lang="nb-NO" sz="2800" kern="1200" dirty="0" smtClean="0"/>
            <a:t> Part dekning</a:t>
          </a:r>
          <a:endParaRPr lang="nb-NO" sz="2800" kern="1200" dirty="0"/>
        </a:p>
      </dsp:txBody>
      <dsp:txXfrm>
        <a:off x="1646137" y="504825"/>
        <a:ext cx="2412390" cy="3197225"/>
      </dsp:txXfrm>
    </dsp:sp>
    <dsp:sp modelId="{21F52313-8DC4-4E22-8C56-B7CE07A7C0B8}">
      <dsp:nvSpPr>
        <dsp:cNvPr id="0" name=""/>
        <dsp:cNvSpPr/>
      </dsp:nvSpPr>
      <dsp:spPr>
        <a:xfrm>
          <a:off x="3870874" y="1729681"/>
          <a:ext cx="1310885" cy="1245824"/>
        </a:xfrm>
        <a:prstGeom prst="ellipse">
          <a:avLst/>
        </a:prstGeom>
        <a:gradFill rotWithShape="0">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nb-NO" sz="1200" kern="1200" dirty="0" smtClean="0"/>
            <a:t>Begrenset </a:t>
          </a:r>
        </a:p>
        <a:p>
          <a:pPr lvl="0" algn="ctr" defTabSz="533400">
            <a:lnSpc>
              <a:spcPct val="90000"/>
            </a:lnSpc>
            <a:spcBef>
              <a:spcPct val="0"/>
            </a:spcBef>
            <a:spcAft>
              <a:spcPct val="35000"/>
            </a:spcAft>
          </a:pPr>
          <a:r>
            <a:rPr lang="nb-NO" sz="1100" kern="1200" dirty="0" smtClean="0"/>
            <a:t>deknings-</a:t>
          </a:r>
        </a:p>
        <a:p>
          <a:pPr lvl="0" algn="ctr" defTabSz="533400">
            <a:lnSpc>
              <a:spcPct val="90000"/>
            </a:lnSpc>
            <a:spcBef>
              <a:spcPct val="0"/>
            </a:spcBef>
            <a:spcAft>
              <a:spcPct val="35000"/>
            </a:spcAft>
          </a:pPr>
          <a:r>
            <a:rPr lang="nb-NO" sz="1100" kern="1200" dirty="0" smtClean="0"/>
            <a:t>omfang</a:t>
          </a:r>
          <a:endParaRPr lang="nb-NO" sz="1100" kern="1200" dirty="0"/>
        </a:p>
      </dsp:txBody>
      <dsp:txXfrm>
        <a:off x="4242882" y="1876591"/>
        <a:ext cx="755826" cy="95200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2419" tIns="46210" rIns="92419" bIns="46210" numCol="1" anchor="t" anchorCtr="0" compatLnSpc="1">
            <a:prstTxWarp prst="textNoShape">
              <a:avLst/>
            </a:prstTxWarp>
          </a:bodyPr>
          <a:lstStyle>
            <a:lvl1pPr defTabSz="923925">
              <a:defRPr sz="1200">
                <a:latin typeface="Times New Roman" charset="0"/>
              </a:defRPr>
            </a:lvl1pPr>
          </a:lstStyle>
          <a:p>
            <a:pPr>
              <a:defRPr/>
            </a:pPr>
            <a:endParaRPr lang="nb-NO"/>
          </a:p>
        </p:txBody>
      </p:sp>
      <p:sp>
        <p:nvSpPr>
          <p:cNvPr id="16387" name="Rectangle 3"/>
          <p:cNvSpPr>
            <a:spLocks noGrp="1" noChangeArrowheads="1"/>
          </p:cNvSpPr>
          <p:nvPr>
            <p:ph type="dt" sz="quarter" idx="1"/>
          </p:nvPr>
        </p:nvSpPr>
        <p:spPr bwMode="auto">
          <a:xfrm>
            <a:off x="3775075" y="0"/>
            <a:ext cx="2887663" cy="496888"/>
          </a:xfrm>
          <a:prstGeom prst="rect">
            <a:avLst/>
          </a:prstGeom>
          <a:noFill/>
          <a:ln w="9525">
            <a:noFill/>
            <a:miter lim="800000"/>
            <a:headEnd/>
            <a:tailEnd/>
          </a:ln>
          <a:effectLst/>
        </p:spPr>
        <p:txBody>
          <a:bodyPr vert="horz" wrap="square" lIns="92419" tIns="46210" rIns="92419" bIns="46210" numCol="1" anchor="t" anchorCtr="0" compatLnSpc="1">
            <a:prstTxWarp prst="textNoShape">
              <a:avLst/>
            </a:prstTxWarp>
          </a:bodyPr>
          <a:lstStyle>
            <a:lvl1pPr algn="r" defTabSz="923925">
              <a:defRPr sz="1200">
                <a:latin typeface="Times New Roman" charset="0"/>
              </a:defRPr>
            </a:lvl1pPr>
          </a:lstStyle>
          <a:p>
            <a:pPr>
              <a:defRPr/>
            </a:pPr>
            <a:endParaRPr lang="nb-NO"/>
          </a:p>
        </p:txBody>
      </p:sp>
      <p:sp>
        <p:nvSpPr>
          <p:cNvPr id="16388" name="Rectangle 4"/>
          <p:cNvSpPr>
            <a:spLocks noGrp="1" noChangeArrowheads="1"/>
          </p:cNvSpPr>
          <p:nvPr>
            <p:ph type="ftr" sz="quarter" idx="2"/>
          </p:nvPr>
        </p:nvSpPr>
        <p:spPr bwMode="auto">
          <a:xfrm>
            <a:off x="0" y="9429750"/>
            <a:ext cx="2887663" cy="496888"/>
          </a:xfrm>
          <a:prstGeom prst="rect">
            <a:avLst/>
          </a:prstGeom>
          <a:noFill/>
          <a:ln w="9525">
            <a:noFill/>
            <a:miter lim="800000"/>
            <a:headEnd/>
            <a:tailEnd/>
          </a:ln>
          <a:effectLst/>
        </p:spPr>
        <p:txBody>
          <a:bodyPr vert="horz" wrap="square" lIns="92419" tIns="46210" rIns="92419" bIns="46210" numCol="1" anchor="b" anchorCtr="0" compatLnSpc="1">
            <a:prstTxWarp prst="textNoShape">
              <a:avLst/>
            </a:prstTxWarp>
          </a:bodyPr>
          <a:lstStyle>
            <a:lvl1pPr defTabSz="923925">
              <a:defRPr sz="1200">
                <a:latin typeface="Times New Roman" charset="0"/>
              </a:defRPr>
            </a:lvl1pPr>
          </a:lstStyle>
          <a:p>
            <a:pPr>
              <a:defRPr/>
            </a:pPr>
            <a:endParaRPr lang="nb-NO"/>
          </a:p>
        </p:txBody>
      </p:sp>
      <p:sp>
        <p:nvSpPr>
          <p:cNvPr id="16389" name="Rectangle 5"/>
          <p:cNvSpPr>
            <a:spLocks noGrp="1" noChangeArrowheads="1"/>
          </p:cNvSpPr>
          <p:nvPr>
            <p:ph type="sldNum" sz="quarter" idx="3"/>
          </p:nvPr>
        </p:nvSpPr>
        <p:spPr bwMode="auto">
          <a:xfrm>
            <a:off x="3775075" y="9429750"/>
            <a:ext cx="2887663" cy="496888"/>
          </a:xfrm>
          <a:prstGeom prst="rect">
            <a:avLst/>
          </a:prstGeom>
          <a:noFill/>
          <a:ln w="9525">
            <a:noFill/>
            <a:miter lim="800000"/>
            <a:headEnd/>
            <a:tailEnd/>
          </a:ln>
          <a:effectLst/>
        </p:spPr>
        <p:txBody>
          <a:bodyPr vert="horz" wrap="square" lIns="92419" tIns="46210" rIns="92419" bIns="46210" numCol="1" anchor="b" anchorCtr="0" compatLnSpc="1">
            <a:prstTxWarp prst="textNoShape">
              <a:avLst/>
            </a:prstTxWarp>
          </a:bodyPr>
          <a:lstStyle>
            <a:lvl1pPr algn="r" defTabSz="923925">
              <a:defRPr sz="1200">
                <a:latin typeface="Times New Roman" charset="0"/>
              </a:defRPr>
            </a:lvl1pPr>
          </a:lstStyle>
          <a:p>
            <a:pPr>
              <a:defRPr/>
            </a:pPr>
            <a:fld id="{53A9B4D2-ABEB-4FF7-9C8F-AFD3B908E868}" type="slidenum">
              <a:rPr lang="nb-NO"/>
              <a:pPr>
                <a:defRPr/>
              </a:pPr>
              <a:t>‹#›</a:t>
            </a:fld>
            <a:endParaRPr lang="nb-NO"/>
          </a:p>
        </p:txBody>
      </p:sp>
    </p:spTree>
    <p:extLst>
      <p:ext uri="{BB962C8B-B14F-4D97-AF65-F5344CB8AC3E}">
        <p14:creationId xmlns:p14="http://schemas.microsoft.com/office/powerpoint/2010/main" val="3649025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895600" cy="461963"/>
          </a:xfrm>
          <a:prstGeom prst="rect">
            <a:avLst/>
          </a:prstGeom>
          <a:noFill/>
          <a:ln w="9525">
            <a:noFill/>
            <a:miter lim="800000"/>
            <a:headEnd/>
            <a:tailEnd/>
          </a:ln>
          <a:effectLst/>
        </p:spPr>
        <p:txBody>
          <a:bodyPr vert="horz" wrap="square" lIns="92419" tIns="46210" rIns="92419" bIns="46210" numCol="1" anchor="t" anchorCtr="0" compatLnSpc="1">
            <a:prstTxWarp prst="textNoShape">
              <a:avLst/>
            </a:prstTxWarp>
          </a:bodyPr>
          <a:lstStyle>
            <a:lvl1pPr defTabSz="923925">
              <a:defRPr sz="1200">
                <a:latin typeface="Times New Roman" charset="0"/>
              </a:defRPr>
            </a:lvl1pPr>
          </a:lstStyle>
          <a:p>
            <a:pPr>
              <a:defRPr/>
            </a:pPr>
            <a:endParaRPr lang="nb-NO"/>
          </a:p>
        </p:txBody>
      </p:sp>
      <p:sp>
        <p:nvSpPr>
          <p:cNvPr id="17411" name="Rectangle 3"/>
          <p:cNvSpPr>
            <a:spLocks noGrp="1" noChangeArrowheads="1"/>
          </p:cNvSpPr>
          <p:nvPr>
            <p:ph type="dt" idx="1"/>
          </p:nvPr>
        </p:nvSpPr>
        <p:spPr bwMode="auto">
          <a:xfrm>
            <a:off x="3810000" y="0"/>
            <a:ext cx="2819400" cy="461963"/>
          </a:xfrm>
          <a:prstGeom prst="rect">
            <a:avLst/>
          </a:prstGeom>
          <a:noFill/>
          <a:ln w="9525">
            <a:noFill/>
            <a:miter lim="800000"/>
            <a:headEnd/>
            <a:tailEnd/>
          </a:ln>
          <a:effectLst/>
        </p:spPr>
        <p:txBody>
          <a:bodyPr vert="horz" wrap="square" lIns="92419" tIns="46210" rIns="92419" bIns="46210" numCol="1" anchor="t" anchorCtr="0" compatLnSpc="1">
            <a:prstTxWarp prst="textNoShape">
              <a:avLst/>
            </a:prstTxWarp>
          </a:bodyPr>
          <a:lstStyle>
            <a:lvl1pPr algn="r" defTabSz="923925">
              <a:defRPr sz="1200">
                <a:latin typeface="Times New Roman" charset="0"/>
              </a:defRPr>
            </a:lvl1pPr>
          </a:lstStyle>
          <a:p>
            <a:pPr>
              <a:defRPr/>
            </a:pPr>
            <a:endParaRPr lang="nb-NO"/>
          </a:p>
        </p:txBody>
      </p:sp>
      <p:sp>
        <p:nvSpPr>
          <p:cNvPr id="8196" name="Rectangle 4"/>
          <p:cNvSpPr>
            <a:spLocks noGrp="1" noRot="1" noChangeAspect="1" noChangeArrowheads="1" noTextEdit="1"/>
          </p:cNvSpPr>
          <p:nvPr>
            <p:ph type="sldImg" idx="2"/>
          </p:nvPr>
        </p:nvSpPr>
        <p:spPr bwMode="auto">
          <a:xfrm>
            <a:off x="889000" y="768350"/>
            <a:ext cx="4926013" cy="3694113"/>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692650"/>
            <a:ext cx="4876800" cy="4462463"/>
          </a:xfrm>
          <a:prstGeom prst="rect">
            <a:avLst/>
          </a:prstGeom>
          <a:noFill/>
          <a:ln w="9525">
            <a:noFill/>
            <a:miter lim="800000"/>
            <a:headEnd/>
            <a:tailEnd/>
          </a:ln>
          <a:effectLst/>
        </p:spPr>
        <p:txBody>
          <a:bodyPr vert="horz" wrap="square" lIns="92419" tIns="46210" rIns="92419" bIns="4621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17414" name="Rectangle 6"/>
          <p:cNvSpPr>
            <a:spLocks noGrp="1" noChangeArrowheads="1"/>
          </p:cNvSpPr>
          <p:nvPr>
            <p:ph type="ftr" sz="quarter" idx="4"/>
          </p:nvPr>
        </p:nvSpPr>
        <p:spPr bwMode="auto">
          <a:xfrm>
            <a:off x="0" y="9461500"/>
            <a:ext cx="2895600" cy="461963"/>
          </a:xfrm>
          <a:prstGeom prst="rect">
            <a:avLst/>
          </a:prstGeom>
          <a:noFill/>
          <a:ln w="9525">
            <a:noFill/>
            <a:miter lim="800000"/>
            <a:headEnd/>
            <a:tailEnd/>
          </a:ln>
          <a:effectLst/>
        </p:spPr>
        <p:txBody>
          <a:bodyPr vert="horz" wrap="square" lIns="92419" tIns="46210" rIns="92419" bIns="46210" numCol="1" anchor="b" anchorCtr="0" compatLnSpc="1">
            <a:prstTxWarp prst="textNoShape">
              <a:avLst/>
            </a:prstTxWarp>
          </a:bodyPr>
          <a:lstStyle>
            <a:lvl1pPr defTabSz="923925">
              <a:defRPr sz="1200">
                <a:latin typeface="Times New Roman" charset="0"/>
              </a:defRPr>
            </a:lvl1pPr>
          </a:lstStyle>
          <a:p>
            <a:pPr>
              <a:defRPr/>
            </a:pPr>
            <a:endParaRPr lang="nb-NO"/>
          </a:p>
        </p:txBody>
      </p:sp>
      <p:sp>
        <p:nvSpPr>
          <p:cNvPr id="17415" name="Rectangle 7"/>
          <p:cNvSpPr>
            <a:spLocks noGrp="1" noChangeArrowheads="1"/>
          </p:cNvSpPr>
          <p:nvPr>
            <p:ph type="sldNum" sz="quarter" idx="5"/>
          </p:nvPr>
        </p:nvSpPr>
        <p:spPr bwMode="auto">
          <a:xfrm>
            <a:off x="3810000" y="9461500"/>
            <a:ext cx="2819400" cy="461963"/>
          </a:xfrm>
          <a:prstGeom prst="rect">
            <a:avLst/>
          </a:prstGeom>
          <a:noFill/>
          <a:ln w="9525">
            <a:noFill/>
            <a:miter lim="800000"/>
            <a:headEnd/>
            <a:tailEnd/>
          </a:ln>
          <a:effectLst/>
        </p:spPr>
        <p:txBody>
          <a:bodyPr vert="horz" wrap="square" lIns="92419" tIns="46210" rIns="92419" bIns="46210" numCol="1" anchor="b" anchorCtr="0" compatLnSpc="1">
            <a:prstTxWarp prst="textNoShape">
              <a:avLst/>
            </a:prstTxWarp>
          </a:bodyPr>
          <a:lstStyle>
            <a:lvl1pPr algn="r" defTabSz="923925">
              <a:defRPr sz="1200">
                <a:latin typeface="Times New Roman" charset="0"/>
              </a:defRPr>
            </a:lvl1pPr>
          </a:lstStyle>
          <a:p>
            <a:pPr>
              <a:defRPr/>
            </a:pPr>
            <a:fld id="{3575E7C7-265E-4A46-B875-0408BC968B92}" type="slidenum">
              <a:rPr lang="nb-NO"/>
              <a:pPr>
                <a:defRPr/>
              </a:pPr>
              <a:t>‹#›</a:t>
            </a:fld>
            <a:endParaRPr lang="nb-NO"/>
          </a:p>
        </p:txBody>
      </p:sp>
    </p:spTree>
    <p:extLst>
      <p:ext uri="{BB962C8B-B14F-4D97-AF65-F5344CB8AC3E}">
        <p14:creationId xmlns:p14="http://schemas.microsoft.com/office/powerpoint/2010/main" val="2792841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min.rettsdata.no/#/Dokument/gN19890616z2D69z2E187" TargetMode="External"/><Relationship Id="rId3" Type="http://schemas.openxmlformats.org/officeDocument/2006/relationships/hyperlink" Target="https://min.rettsdata.no/#/Dokument/gN19890616z2D69z2E183" TargetMode="External"/><Relationship Id="rId7" Type="http://schemas.openxmlformats.org/officeDocument/2006/relationships/hyperlink" Target="https://min.rettsdata.no/#/Dokument/gN19890616z2D69z2E185"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min.rettsdata.no/#/Dokument/gN19890616z2D69z2E184" TargetMode="External"/><Relationship Id="rId11" Type="http://schemas.openxmlformats.org/officeDocument/2006/relationships/hyperlink" Target="https://min.rettsdata.no/#/Dokument/gN19890616z2D69z2E188" TargetMode="External"/><Relationship Id="rId5" Type="http://schemas.openxmlformats.org/officeDocument/2006/relationships/hyperlink" Target="https://min.rettsdata.no/#/Dokument/gL19890616z2D69z2EzA77z2D1z2E3" TargetMode="External"/><Relationship Id="rId10" Type="http://schemas.openxmlformats.org/officeDocument/2006/relationships/hyperlink" Target="https://min.rettsdata.no/#/Dokument/gL19890616z2D69z2EzA77z2D4" TargetMode="External"/><Relationship Id="rId4" Type="http://schemas.openxmlformats.org/officeDocument/2006/relationships/hyperlink" Target="https://min.rettsdata.no/#/Dokument/gL19890616z2D69z2EzA77z2D1z2E2" TargetMode="External"/><Relationship Id="rId9" Type="http://schemas.openxmlformats.org/officeDocument/2006/relationships/hyperlink" Target="https://min.rettsdata.no/#/Dokument/gL19890616z2D69z2EzA77z2D3z2E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Sondringen mellom garanti og mangel ikke synderlig praktisk betydning i </a:t>
            </a:r>
            <a:r>
              <a:rPr lang="nb-NO" dirty="0" err="1" smtClean="0"/>
              <a:t>NTK</a:t>
            </a:r>
            <a:r>
              <a:rPr lang="nb-NO" dirty="0" smtClean="0"/>
              <a:t>/</a:t>
            </a:r>
            <a:r>
              <a:rPr lang="nb-NO" dirty="0" err="1" smtClean="0"/>
              <a:t>NF</a:t>
            </a:r>
            <a:r>
              <a:rPr lang="nb-NO" dirty="0" smtClean="0"/>
              <a:t> kontraktene pga. garantiens vide ordlyd</a:t>
            </a:r>
            <a:endParaRPr lang="nb-NO" dirty="0"/>
          </a:p>
        </p:txBody>
      </p:sp>
      <p:sp>
        <p:nvSpPr>
          <p:cNvPr id="4" name="Plassholder for lysbildenummer 3"/>
          <p:cNvSpPr>
            <a:spLocks noGrp="1"/>
          </p:cNvSpPr>
          <p:nvPr>
            <p:ph type="sldNum" sz="quarter" idx="10"/>
          </p:nvPr>
        </p:nvSpPr>
        <p:spPr/>
        <p:txBody>
          <a:bodyPr/>
          <a:lstStyle/>
          <a:p>
            <a:pPr>
              <a:defRPr/>
            </a:pPr>
            <a:fld id="{3575E7C7-265E-4A46-B875-0408BC968B92}" type="slidenum">
              <a:rPr lang="nb-NO" smtClean="0"/>
              <a:pPr>
                <a:defRPr/>
              </a:pPr>
              <a:t>3</a:t>
            </a:fld>
            <a:endParaRPr lang="nb-NO"/>
          </a:p>
        </p:txBody>
      </p:sp>
    </p:spTree>
    <p:extLst>
      <p:ext uri="{BB962C8B-B14F-4D97-AF65-F5344CB8AC3E}">
        <p14:creationId xmlns:p14="http://schemas.microsoft.com/office/powerpoint/2010/main" val="150379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3575E7C7-265E-4A46-B875-0408BC968B92}" type="slidenum">
              <a:rPr lang="nb-NO" smtClean="0"/>
              <a:pPr>
                <a:defRPr/>
              </a:pPr>
              <a:t>8</a:t>
            </a:fld>
            <a:endParaRPr lang="nb-NO"/>
          </a:p>
        </p:txBody>
      </p:sp>
    </p:spTree>
    <p:extLst>
      <p:ext uri="{BB962C8B-B14F-4D97-AF65-F5344CB8AC3E}">
        <p14:creationId xmlns:p14="http://schemas.microsoft.com/office/powerpoint/2010/main" val="176501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Sleipner A havariet ble det gjort gjeldende regress</a:t>
            </a:r>
            <a:r>
              <a:rPr lang="nb-NO" baseline="0" dirty="0" smtClean="0"/>
              <a:t> pga. grov uaktsomhet - </a:t>
            </a:r>
            <a:r>
              <a:rPr lang="nb-NO" baseline="0" dirty="0" err="1" smtClean="0"/>
              <a:t>folikt</a:t>
            </a:r>
            <a:endParaRPr lang="nb-NO" dirty="0"/>
          </a:p>
        </p:txBody>
      </p:sp>
      <p:sp>
        <p:nvSpPr>
          <p:cNvPr id="4" name="Plassholder for lysbildenummer 3"/>
          <p:cNvSpPr>
            <a:spLocks noGrp="1"/>
          </p:cNvSpPr>
          <p:nvPr>
            <p:ph type="sldNum" sz="quarter" idx="10"/>
          </p:nvPr>
        </p:nvSpPr>
        <p:spPr/>
        <p:txBody>
          <a:bodyPr/>
          <a:lstStyle/>
          <a:p>
            <a:pPr>
              <a:defRPr/>
            </a:pPr>
            <a:fld id="{3575E7C7-265E-4A46-B875-0408BC968B92}" type="slidenum">
              <a:rPr lang="nb-NO" smtClean="0"/>
              <a:pPr>
                <a:defRPr/>
              </a:pPr>
              <a:t>14</a:t>
            </a:fld>
            <a:endParaRPr lang="nb-NO"/>
          </a:p>
        </p:txBody>
      </p:sp>
    </p:spTree>
    <p:extLst>
      <p:ext uri="{BB962C8B-B14F-4D97-AF65-F5344CB8AC3E}">
        <p14:creationId xmlns:p14="http://schemas.microsoft.com/office/powerpoint/2010/main" val="1479507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b-NO" dirty="0" smtClean="0"/>
              <a:t>Åsgard </a:t>
            </a:r>
            <a:r>
              <a:rPr lang="nb-NO" dirty="0" err="1" smtClean="0"/>
              <a:t>HUB</a:t>
            </a:r>
            <a:r>
              <a:rPr lang="nb-NO" dirty="0" smtClean="0"/>
              <a:t> saken forlikt</a:t>
            </a:r>
          </a:p>
          <a:p>
            <a:endParaRPr lang="nb-NO" dirty="0"/>
          </a:p>
        </p:txBody>
      </p:sp>
      <p:sp>
        <p:nvSpPr>
          <p:cNvPr id="4" name="Plassholder for lysbildenummer 3"/>
          <p:cNvSpPr>
            <a:spLocks noGrp="1"/>
          </p:cNvSpPr>
          <p:nvPr>
            <p:ph type="sldNum" sz="quarter" idx="10"/>
          </p:nvPr>
        </p:nvSpPr>
        <p:spPr/>
        <p:txBody>
          <a:bodyPr/>
          <a:lstStyle/>
          <a:p>
            <a:pPr>
              <a:defRPr/>
            </a:pPr>
            <a:fld id="{3575E7C7-265E-4A46-B875-0408BC968B92}" type="slidenum">
              <a:rPr lang="nb-NO" smtClean="0"/>
              <a:pPr>
                <a:defRPr/>
              </a:pPr>
              <a:t>17</a:t>
            </a:fld>
            <a:endParaRPr lang="nb-NO"/>
          </a:p>
        </p:txBody>
      </p:sp>
    </p:spTree>
    <p:extLst>
      <p:ext uri="{BB962C8B-B14F-4D97-AF65-F5344CB8AC3E}">
        <p14:creationId xmlns:p14="http://schemas.microsoft.com/office/powerpoint/2010/main" val="290674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baseline="0" dirty="0" smtClean="0">
                <a:solidFill>
                  <a:schemeClr val="tx1"/>
                </a:solidFill>
                <a:effectLst/>
                <a:latin typeface="Times New Roman" charset="0"/>
                <a:ea typeface="+mn-ea"/>
                <a:cs typeface="+mn-cs"/>
              </a:rPr>
              <a:t>§7-4  </a:t>
            </a:r>
            <a:r>
              <a:rPr lang="nb-NO" sz="1200" b="0" i="1" kern="1200" baseline="0" dirty="0" smtClean="0">
                <a:solidFill>
                  <a:schemeClr val="tx1"/>
                </a:solidFill>
                <a:effectLst/>
                <a:latin typeface="Times New Roman" charset="0"/>
                <a:ea typeface="+mn-ea"/>
                <a:cs typeface="+mn-cs"/>
              </a:rPr>
              <a:t>(medforsikredes stilling for øvrig)</a:t>
            </a:r>
            <a:r>
              <a:rPr lang="nb-NO" sz="1200" b="0" i="0" kern="1200" baseline="0" dirty="0" smtClean="0">
                <a:solidFill>
                  <a:schemeClr val="tx1"/>
                </a:solidFill>
                <a:effectLst/>
                <a:latin typeface="Times New Roman" charset="0"/>
                <a:ea typeface="+mn-ea"/>
                <a:cs typeface="+mn-cs"/>
              </a:rPr>
              <a:t> </a:t>
            </a:r>
            <a:r>
              <a:rPr lang="nb-NO" sz="1200" b="0" i="0" u="sng" kern="1200" baseline="0" dirty="0" smtClean="0">
                <a:solidFill>
                  <a:schemeClr val="tx1"/>
                </a:solidFill>
                <a:effectLst/>
                <a:latin typeface="Times New Roman" charset="0"/>
                <a:ea typeface="+mn-ea"/>
                <a:cs typeface="+mn-cs"/>
                <a:hlinkClick r:id="rId3"/>
              </a:rPr>
              <a:t>(183)</a:t>
            </a:r>
            <a:endParaRPr lang="nb-NO" sz="1200" b="0" i="0" kern="1200" baseline="0" dirty="0" smtClean="0">
              <a:solidFill>
                <a:schemeClr val="tx1"/>
              </a:solidFill>
              <a:effectLst/>
              <a:latin typeface="Times New Roman" charset="0"/>
              <a:ea typeface="+mn-ea"/>
              <a:cs typeface="+mn-cs"/>
            </a:endParaRPr>
          </a:p>
          <a:p>
            <a:pPr fontAlgn="base"/>
            <a:r>
              <a:rPr lang="nb-NO" sz="1200" b="0" i="0" kern="1200" baseline="0" dirty="0" smtClean="0">
                <a:solidFill>
                  <a:schemeClr val="tx1"/>
                </a:solidFill>
                <a:effectLst/>
                <a:latin typeface="Times New Roman" charset="0"/>
                <a:ea typeface="+mn-ea"/>
                <a:cs typeface="+mn-cs"/>
              </a:rPr>
              <a:t>Er forsikringsavtalen endret, oppsagt eller bortfalt, gjelder dette ikke i forhold til medforsikrede etter § 7-1 </a:t>
            </a:r>
            <a:r>
              <a:rPr lang="nb-NO" sz="1200" b="0" i="0" u="sng" kern="1200" baseline="0" dirty="0" smtClean="0">
                <a:solidFill>
                  <a:schemeClr val="tx1"/>
                </a:solidFill>
                <a:effectLst/>
                <a:latin typeface="Times New Roman" charset="0"/>
                <a:ea typeface="+mn-ea"/>
                <a:cs typeface="+mn-cs"/>
                <a:hlinkClick r:id="rId4"/>
              </a:rPr>
              <a:t>annet</a:t>
            </a:r>
            <a:r>
              <a:rPr lang="nb-NO" sz="1200" b="0" i="0" kern="1200" baseline="0" dirty="0" smtClean="0">
                <a:solidFill>
                  <a:schemeClr val="tx1"/>
                </a:solidFill>
                <a:effectLst/>
                <a:latin typeface="Times New Roman" charset="0"/>
                <a:ea typeface="+mn-ea"/>
                <a:cs typeface="+mn-cs"/>
              </a:rPr>
              <a:t> og </a:t>
            </a:r>
            <a:r>
              <a:rPr lang="nb-NO" sz="1200" b="0" i="0" u="sng" kern="1200" baseline="0" dirty="0" smtClean="0">
                <a:solidFill>
                  <a:schemeClr val="tx1"/>
                </a:solidFill>
                <a:effectLst/>
                <a:latin typeface="Times New Roman" charset="0"/>
                <a:ea typeface="+mn-ea"/>
                <a:cs typeface="+mn-cs"/>
                <a:hlinkClick r:id="rId5"/>
              </a:rPr>
              <a:t>tredje</a:t>
            </a:r>
            <a:r>
              <a:rPr lang="nb-NO" sz="1200" b="0" i="0" kern="1200" baseline="0" dirty="0" smtClean="0">
                <a:solidFill>
                  <a:schemeClr val="tx1"/>
                </a:solidFill>
                <a:effectLst/>
                <a:latin typeface="Times New Roman" charset="0"/>
                <a:ea typeface="+mn-ea"/>
                <a:cs typeface="+mn-cs"/>
              </a:rPr>
              <a:t> ledd, hvis ikke selskapet har varslet vedkommende særskilt om forholdet med en måneds frist. </a:t>
            </a:r>
            <a:r>
              <a:rPr lang="nb-NO" sz="1200" b="0" i="0" u="sng" kern="1200" baseline="0" dirty="0" smtClean="0">
                <a:solidFill>
                  <a:schemeClr val="tx1"/>
                </a:solidFill>
                <a:effectLst/>
                <a:latin typeface="Times New Roman" charset="0"/>
                <a:ea typeface="+mn-ea"/>
                <a:cs typeface="+mn-cs"/>
                <a:hlinkClick r:id="rId6"/>
              </a:rPr>
              <a:t>(184)</a:t>
            </a:r>
            <a:endParaRPr lang="nb-NO" sz="1200" b="0" i="0" kern="1200" baseline="0" dirty="0" smtClean="0">
              <a:solidFill>
                <a:schemeClr val="tx1"/>
              </a:solidFill>
              <a:effectLst/>
              <a:latin typeface="Times New Roman" charset="0"/>
              <a:ea typeface="+mn-ea"/>
              <a:cs typeface="+mn-cs"/>
            </a:endParaRPr>
          </a:p>
          <a:p>
            <a:pPr fontAlgn="base"/>
            <a:r>
              <a:rPr lang="nb-NO" sz="1200" b="0" i="0" kern="1200" baseline="0" dirty="0" smtClean="0">
                <a:solidFill>
                  <a:schemeClr val="tx1"/>
                </a:solidFill>
                <a:effectLst/>
                <a:latin typeface="Times New Roman" charset="0"/>
                <a:ea typeface="+mn-ea"/>
                <a:cs typeface="+mn-cs"/>
              </a:rPr>
              <a:t>Selskapet kan ikke med bindende virkning for medforsikrede etter § 7-1 </a:t>
            </a:r>
            <a:r>
              <a:rPr lang="nb-NO" sz="1200" b="0" i="0" u="sng" kern="1200" baseline="0" dirty="0" smtClean="0">
                <a:solidFill>
                  <a:schemeClr val="tx1"/>
                </a:solidFill>
                <a:effectLst/>
                <a:latin typeface="Times New Roman" charset="0"/>
                <a:ea typeface="+mn-ea"/>
                <a:cs typeface="+mn-cs"/>
                <a:hlinkClick r:id="rId4"/>
              </a:rPr>
              <a:t>annet</a:t>
            </a:r>
            <a:r>
              <a:rPr lang="nb-NO" sz="1200" b="0" i="0" kern="1200" baseline="0" dirty="0" smtClean="0">
                <a:solidFill>
                  <a:schemeClr val="tx1"/>
                </a:solidFill>
                <a:effectLst/>
                <a:latin typeface="Times New Roman" charset="0"/>
                <a:ea typeface="+mn-ea"/>
                <a:cs typeface="+mn-cs"/>
              </a:rPr>
              <a:t> og </a:t>
            </a:r>
            <a:r>
              <a:rPr lang="nb-NO" sz="1200" b="0" i="0" u="sng" kern="1200" baseline="0" dirty="0" smtClean="0">
                <a:solidFill>
                  <a:schemeClr val="tx1"/>
                </a:solidFill>
                <a:effectLst/>
                <a:latin typeface="Times New Roman" charset="0"/>
                <a:ea typeface="+mn-ea"/>
                <a:cs typeface="+mn-cs"/>
                <a:hlinkClick r:id="rId5"/>
              </a:rPr>
              <a:t>tredje</a:t>
            </a:r>
            <a:r>
              <a:rPr lang="nb-NO" sz="1200" b="0" i="0" kern="1200" baseline="0" dirty="0" smtClean="0">
                <a:solidFill>
                  <a:schemeClr val="tx1"/>
                </a:solidFill>
                <a:effectLst/>
                <a:latin typeface="Times New Roman" charset="0"/>
                <a:ea typeface="+mn-ea"/>
                <a:cs typeface="+mn-cs"/>
              </a:rPr>
              <a:t> ledd forhandle med forsikringstakeren om forsikringsoppgjøret eller utbetale erstatning til forsikringstakeren. </a:t>
            </a:r>
            <a:r>
              <a:rPr lang="nb-NO" sz="1200" b="0" i="0" u="sng" kern="1200" baseline="0" dirty="0" smtClean="0">
                <a:solidFill>
                  <a:schemeClr val="tx1"/>
                </a:solidFill>
                <a:effectLst/>
                <a:latin typeface="Times New Roman" charset="0"/>
                <a:ea typeface="+mn-ea"/>
                <a:cs typeface="+mn-cs"/>
                <a:hlinkClick r:id="rId7"/>
              </a:rPr>
              <a:t>(185)</a:t>
            </a:r>
            <a:r>
              <a:rPr lang="nb-NO" sz="1200" b="0" i="0" kern="1200" baseline="0" dirty="0" smtClean="0">
                <a:solidFill>
                  <a:schemeClr val="tx1"/>
                </a:solidFill>
                <a:effectLst/>
                <a:latin typeface="Times New Roman" charset="0"/>
                <a:ea typeface="+mn-ea"/>
                <a:cs typeface="+mn-cs"/>
              </a:rPr>
              <a:t> De medforsikrede kan likevel ikke motsette seg at hele erstatningen utbetales til forsikringstakeren, når skaden er utbedret eller det er stilt betryggende sikkerhet for at erstatningen vil bli brukt til utbedring av skaden. De medforsikrede kan heller ikke motsette seg at erstatningen settes inn i bank hvor den disponeres av forsikringstakeren og medforsikrede i fellesskap.</a:t>
            </a:r>
          </a:p>
          <a:p>
            <a:pPr fontAlgn="base"/>
            <a:r>
              <a:rPr lang="nb-NO" sz="1200" b="0" i="0" kern="1200" baseline="0" dirty="0" smtClean="0">
                <a:solidFill>
                  <a:schemeClr val="tx1"/>
                </a:solidFill>
                <a:effectLst/>
                <a:latin typeface="Times New Roman" charset="0"/>
                <a:ea typeface="+mn-ea"/>
                <a:cs typeface="+mn-cs"/>
              </a:rPr>
              <a:t>§ 7-5. </a:t>
            </a:r>
            <a:r>
              <a:rPr lang="nb-NO" sz="1200" b="0" i="1" kern="1200" baseline="0" dirty="0" smtClean="0">
                <a:solidFill>
                  <a:schemeClr val="tx1"/>
                </a:solidFill>
                <a:effectLst/>
                <a:latin typeface="Times New Roman" charset="0"/>
                <a:ea typeface="+mn-ea"/>
                <a:cs typeface="+mn-cs"/>
              </a:rPr>
              <a:t>(avtalt medforsikredes stilling)</a:t>
            </a:r>
            <a:r>
              <a:rPr lang="nb-NO" sz="1200" b="0" i="0" kern="1200" baseline="0" dirty="0" smtClean="0">
                <a:solidFill>
                  <a:schemeClr val="tx1"/>
                </a:solidFill>
                <a:effectLst/>
                <a:latin typeface="Times New Roman" charset="0"/>
                <a:ea typeface="+mn-ea"/>
                <a:cs typeface="+mn-cs"/>
              </a:rPr>
              <a:t> </a:t>
            </a:r>
            <a:r>
              <a:rPr lang="nb-NO" sz="1200" b="0" i="0" u="sng" kern="1200" baseline="0" dirty="0" smtClean="0">
                <a:solidFill>
                  <a:schemeClr val="tx1"/>
                </a:solidFill>
                <a:effectLst/>
                <a:latin typeface="Times New Roman" charset="0"/>
                <a:ea typeface="+mn-ea"/>
                <a:cs typeface="+mn-cs"/>
                <a:hlinkClick r:id="rId8"/>
              </a:rPr>
              <a:t>(187)</a:t>
            </a:r>
            <a:endParaRPr lang="nb-NO" sz="1200" b="0" i="0" kern="1200" baseline="0" dirty="0" smtClean="0">
              <a:solidFill>
                <a:schemeClr val="tx1"/>
              </a:solidFill>
              <a:effectLst/>
              <a:latin typeface="Times New Roman" charset="0"/>
              <a:ea typeface="+mn-ea"/>
              <a:cs typeface="+mn-cs"/>
            </a:endParaRPr>
          </a:p>
          <a:p>
            <a:pPr fontAlgn="base"/>
            <a:r>
              <a:rPr lang="nb-NO" sz="1200" b="0" i="0" kern="1200" baseline="0" dirty="0" smtClean="0">
                <a:solidFill>
                  <a:schemeClr val="tx1"/>
                </a:solidFill>
                <a:effectLst/>
                <a:latin typeface="Times New Roman" charset="0"/>
                <a:ea typeface="+mn-ea"/>
                <a:cs typeface="+mn-cs"/>
              </a:rPr>
              <a:t>Gjelder forsikringen ellers til fordel for andre enn forsikringstakeren, får </a:t>
            </a:r>
            <a:r>
              <a:rPr lang="nb-NO" sz="1200" b="0" i="0" u="sng" kern="1200" baseline="0" dirty="0" smtClean="0">
                <a:solidFill>
                  <a:schemeClr val="tx1"/>
                </a:solidFill>
                <a:effectLst/>
                <a:latin typeface="Times New Roman" charset="0"/>
                <a:ea typeface="+mn-ea"/>
                <a:cs typeface="+mn-cs"/>
                <a:hlinkClick r:id="rId9"/>
              </a:rPr>
              <a:t>§ 7-3 første ledd</a:t>
            </a:r>
            <a:r>
              <a:rPr lang="nb-NO" sz="1200" b="0" i="0" kern="1200" baseline="0" dirty="0" smtClean="0">
                <a:solidFill>
                  <a:schemeClr val="tx1"/>
                </a:solidFill>
                <a:effectLst/>
                <a:latin typeface="Times New Roman" charset="0"/>
                <a:ea typeface="+mn-ea"/>
                <a:cs typeface="+mn-cs"/>
              </a:rPr>
              <a:t> og </a:t>
            </a:r>
            <a:r>
              <a:rPr lang="nb-NO" sz="1200" b="0" i="0" u="sng" kern="1200" baseline="0" dirty="0" smtClean="0">
                <a:solidFill>
                  <a:schemeClr val="tx1"/>
                </a:solidFill>
                <a:effectLst/>
                <a:latin typeface="Times New Roman" charset="0"/>
                <a:ea typeface="+mn-ea"/>
                <a:cs typeface="+mn-cs"/>
                <a:hlinkClick r:id="rId10"/>
              </a:rPr>
              <a:t>§ 7-4</a:t>
            </a:r>
            <a:r>
              <a:rPr lang="nb-NO" sz="1200" b="0" i="0" kern="1200" baseline="0" dirty="0" smtClean="0">
                <a:solidFill>
                  <a:schemeClr val="tx1"/>
                </a:solidFill>
                <a:effectLst/>
                <a:latin typeface="Times New Roman" charset="0"/>
                <a:ea typeface="+mn-ea"/>
                <a:cs typeface="+mn-cs"/>
              </a:rPr>
              <a:t> tilsvarende anvendelse når ikke annet er avtalt. </a:t>
            </a:r>
            <a:r>
              <a:rPr lang="nb-NO" sz="1200" b="0" i="0" u="sng" kern="1200" baseline="0" dirty="0" smtClean="0">
                <a:solidFill>
                  <a:schemeClr val="tx1"/>
                </a:solidFill>
                <a:effectLst/>
                <a:latin typeface="Times New Roman" charset="0"/>
                <a:ea typeface="+mn-ea"/>
                <a:cs typeface="+mn-cs"/>
                <a:hlinkClick r:id="rId11"/>
              </a:rPr>
              <a:t>(188)</a:t>
            </a:r>
            <a:endParaRPr lang="nb-NO" sz="1200" b="0" i="0" kern="1200" baseline="0" dirty="0" smtClean="0">
              <a:solidFill>
                <a:schemeClr val="tx1"/>
              </a:solidFill>
              <a:effectLst/>
              <a:latin typeface="Times New Roman" charset="0"/>
              <a:ea typeface="+mn-ea"/>
              <a:cs typeface="+mn-cs"/>
            </a:endParaRPr>
          </a:p>
          <a:p>
            <a:pPr fontAlgn="base"/>
            <a:endParaRPr lang="nb-NO" sz="1200" b="0" i="0" kern="1200" baseline="0" dirty="0" smtClean="0">
              <a:solidFill>
                <a:schemeClr val="tx1"/>
              </a:solidFill>
              <a:effectLst/>
              <a:latin typeface="Times New Roman" charset="0"/>
              <a:ea typeface="+mn-ea"/>
              <a:cs typeface="+mn-cs"/>
            </a:endParaRPr>
          </a:p>
          <a:p>
            <a:pPr fontAlgn="base"/>
            <a:endParaRPr lang="nb-NO" sz="1200" b="0" i="0" kern="1200" baseline="0" dirty="0" smtClean="0">
              <a:solidFill>
                <a:schemeClr val="tx1"/>
              </a:solidFill>
              <a:effectLst/>
              <a:latin typeface="Times New Roman" charset="0"/>
              <a:ea typeface="+mn-ea"/>
              <a:cs typeface="+mn-cs"/>
            </a:endParaRPr>
          </a:p>
          <a:p>
            <a:endParaRPr lang="nb-NO" baseline="0" dirty="0">
              <a:solidFill>
                <a:schemeClr val="tx1"/>
              </a:solidFill>
            </a:endParaRPr>
          </a:p>
        </p:txBody>
      </p:sp>
      <p:sp>
        <p:nvSpPr>
          <p:cNvPr id="4" name="Plassholder for lysbildenummer 3"/>
          <p:cNvSpPr>
            <a:spLocks noGrp="1"/>
          </p:cNvSpPr>
          <p:nvPr>
            <p:ph type="sldNum" sz="quarter" idx="10"/>
          </p:nvPr>
        </p:nvSpPr>
        <p:spPr/>
        <p:txBody>
          <a:bodyPr/>
          <a:lstStyle/>
          <a:p>
            <a:pPr>
              <a:defRPr/>
            </a:pPr>
            <a:fld id="{3575E7C7-265E-4A46-B875-0408BC968B92}" type="slidenum">
              <a:rPr lang="nb-NO" smtClean="0"/>
              <a:pPr>
                <a:defRPr/>
              </a:pPr>
              <a:t>26</a:t>
            </a:fld>
            <a:endParaRPr lang="nb-NO"/>
          </a:p>
        </p:txBody>
      </p:sp>
    </p:spTree>
    <p:extLst>
      <p:ext uri="{BB962C8B-B14F-4D97-AF65-F5344CB8AC3E}">
        <p14:creationId xmlns:p14="http://schemas.microsoft.com/office/powerpoint/2010/main" val="380208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Eksempelet </a:t>
            </a:r>
            <a:r>
              <a:rPr lang="nb-NO" dirty="0" smtClean="0"/>
              <a:t>der noe er skadet og noe bare har en latent </a:t>
            </a:r>
            <a:r>
              <a:rPr lang="nb-NO" dirty="0" err="1" smtClean="0"/>
              <a:t>defect</a:t>
            </a:r>
            <a:r>
              <a:rPr lang="nb-NO" dirty="0" smtClean="0"/>
              <a:t>.</a:t>
            </a:r>
            <a:endParaRPr lang="nb-NO" dirty="0"/>
          </a:p>
        </p:txBody>
      </p:sp>
      <p:sp>
        <p:nvSpPr>
          <p:cNvPr id="4" name="Plassholder for lysbildenummer 3"/>
          <p:cNvSpPr>
            <a:spLocks noGrp="1"/>
          </p:cNvSpPr>
          <p:nvPr>
            <p:ph type="sldNum" sz="quarter" idx="10"/>
          </p:nvPr>
        </p:nvSpPr>
        <p:spPr/>
        <p:txBody>
          <a:bodyPr/>
          <a:lstStyle/>
          <a:p>
            <a:pPr>
              <a:defRPr/>
            </a:pPr>
            <a:fld id="{3575E7C7-265E-4A46-B875-0408BC968B92}" type="slidenum">
              <a:rPr lang="nb-NO" smtClean="0"/>
              <a:pPr>
                <a:defRPr/>
              </a:pPr>
              <a:t>27</a:t>
            </a:fld>
            <a:endParaRPr lang="nb-NO"/>
          </a:p>
        </p:txBody>
      </p:sp>
    </p:spTree>
    <p:extLst>
      <p:ext uri="{BB962C8B-B14F-4D97-AF65-F5344CB8AC3E}">
        <p14:creationId xmlns:p14="http://schemas.microsoft.com/office/powerpoint/2010/main" val="84138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Eksempelet </a:t>
            </a:r>
            <a:r>
              <a:rPr lang="nb-NO" dirty="0" smtClean="0"/>
              <a:t>der noe er skadet og noe bare har en latent </a:t>
            </a:r>
            <a:r>
              <a:rPr lang="nb-NO" dirty="0" err="1" smtClean="0"/>
              <a:t>defect</a:t>
            </a:r>
            <a:r>
              <a:rPr lang="nb-NO" dirty="0" smtClean="0"/>
              <a:t>.</a:t>
            </a:r>
            <a:endParaRPr lang="nb-NO" dirty="0"/>
          </a:p>
        </p:txBody>
      </p:sp>
      <p:sp>
        <p:nvSpPr>
          <p:cNvPr id="4" name="Plassholder for lysbildenummer 3"/>
          <p:cNvSpPr>
            <a:spLocks noGrp="1"/>
          </p:cNvSpPr>
          <p:nvPr>
            <p:ph type="sldNum" sz="quarter" idx="10"/>
          </p:nvPr>
        </p:nvSpPr>
        <p:spPr/>
        <p:txBody>
          <a:bodyPr/>
          <a:lstStyle/>
          <a:p>
            <a:pPr>
              <a:defRPr/>
            </a:pPr>
            <a:fld id="{3575E7C7-265E-4A46-B875-0408BC968B92}" type="slidenum">
              <a:rPr lang="nb-NO" smtClean="0"/>
              <a:pPr>
                <a:defRPr/>
              </a:pPr>
              <a:t>28</a:t>
            </a:fld>
            <a:endParaRPr lang="nb-NO"/>
          </a:p>
        </p:txBody>
      </p:sp>
    </p:spTree>
    <p:extLst>
      <p:ext uri="{BB962C8B-B14F-4D97-AF65-F5344CB8AC3E}">
        <p14:creationId xmlns:p14="http://schemas.microsoft.com/office/powerpoint/2010/main" val="300913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Denne forsikringen vil kunne fremme regresskrav mot </a:t>
            </a:r>
            <a:r>
              <a:rPr lang="nb-NO" dirty="0" err="1" smtClean="0"/>
              <a:t>Levearndøren</a:t>
            </a:r>
            <a:r>
              <a:rPr lang="nb-NO" dirty="0" smtClean="0"/>
              <a:t>.</a:t>
            </a:r>
            <a:endParaRPr lang="nb-NO" dirty="0"/>
          </a:p>
        </p:txBody>
      </p:sp>
      <p:sp>
        <p:nvSpPr>
          <p:cNvPr id="4" name="Plassholder for lysbildenummer 3"/>
          <p:cNvSpPr>
            <a:spLocks noGrp="1"/>
          </p:cNvSpPr>
          <p:nvPr>
            <p:ph type="sldNum" sz="quarter" idx="10"/>
          </p:nvPr>
        </p:nvSpPr>
        <p:spPr/>
        <p:txBody>
          <a:bodyPr/>
          <a:lstStyle/>
          <a:p>
            <a:pPr>
              <a:defRPr/>
            </a:pPr>
            <a:fld id="{3575E7C7-265E-4A46-B875-0408BC968B92}" type="slidenum">
              <a:rPr lang="nb-NO" smtClean="0"/>
              <a:pPr>
                <a:defRPr/>
              </a:pPr>
              <a:t>29</a:t>
            </a:fld>
            <a:endParaRPr lang="nb-NO"/>
          </a:p>
        </p:txBody>
      </p:sp>
    </p:spTree>
    <p:extLst>
      <p:ext uri="{BB962C8B-B14F-4D97-AF65-F5344CB8AC3E}">
        <p14:creationId xmlns:p14="http://schemas.microsoft.com/office/powerpoint/2010/main" val="286068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orside">
    <p:spTree>
      <p:nvGrpSpPr>
        <p:cNvPr id="1" name=""/>
        <p:cNvGrpSpPr/>
        <p:nvPr/>
      </p:nvGrpSpPr>
      <p:grpSpPr>
        <a:xfrm>
          <a:off x="0" y="0"/>
          <a:ext cx="0" cy="0"/>
          <a:chOff x="0" y="0"/>
          <a:chExt cx="0" cy="0"/>
        </a:xfrm>
      </p:grpSpPr>
      <p:sp>
        <p:nvSpPr>
          <p:cNvPr id="3" name="Plassholder for bilde 2"/>
          <p:cNvSpPr>
            <a:spLocks noGrp="1"/>
          </p:cNvSpPr>
          <p:nvPr>
            <p:ph type="pic" sz="quarter" idx="10"/>
          </p:nvPr>
        </p:nvSpPr>
        <p:spPr>
          <a:xfrm>
            <a:off x="0" y="0"/>
            <a:ext cx="9144000" cy="6858000"/>
          </a:xfrm>
        </p:spPr>
        <p:txBody>
          <a:bodyPr/>
          <a:lstStyle>
            <a:lvl1pPr>
              <a:defRPr baseline="0"/>
            </a:lvl1pPr>
          </a:lstStyle>
          <a:p>
            <a:r>
              <a:rPr lang="nb-NO" smtClean="0"/>
              <a:t>Klikk ikonet for å legge til et bilde</a:t>
            </a:r>
            <a:endParaRPr lang="nb-NO" dirty="0"/>
          </a:p>
        </p:txBody>
      </p:sp>
    </p:spTree>
    <p:extLst>
      <p:ext uri="{BB962C8B-B14F-4D97-AF65-F5344CB8AC3E}">
        <p14:creationId xmlns:p14="http://schemas.microsoft.com/office/powerpoint/2010/main" val="3793757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V (3 kort)">
    <p:bg>
      <p:bgPr>
        <a:solidFill>
          <a:srgbClr val="F2F2F2"/>
        </a:solidFill>
        <a:effectLst/>
      </p:bgPr>
    </p:bg>
    <p:spTree>
      <p:nvGrpSpPr>
        <p:cNvPr id="1" name=""/>
        <p:cNvGrpSpPr/>
        <p:nvPr/>
      </p:nvGrpSpPr>
      <p:grpSpPr>
        <a:xfrm>
          <a:off x="0" y="0"/>
          <a:ext cx="0" cy="0"/>
          <a:chOff x="0" y="0"/>
          <a:chExt cx="0" cy="0"/>
        </a:xfrm>
      </p:grpSpPr>
      <p:sp>
        <p:nvSpPr>
          <p:cNvPr id="21" name="Prosess 20"/>
          <p:cNvSpPr/>
          <p:nvPr/>
        </p:nvSpPr>
        <p:spPr>
          <a:xfrm>
            <a:off x="2054042" y="809060"/>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2" name="Picture Placeholder 14"/>
          <p:cNvSpPr>
            <a:spLocks noGrp="1"/>
          </p:cNvSpPr>
          <p:nvPr>
            <p:ph type="pic" sz="quarter" idx="19"/>
          </p:nvPr>
        </p:nvSpPr>
        <p:spPr>
          <a:xfrm>
            <a:off x="394422" y="810105"/>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23" name="Rett linje 22"/>
          <p:cNvCxnSpPr/>
          <p:nvPr/>
        </p:nvCxnSpPr>
        <p:spPr>
          <a:xfrm>
            <a:off x="2234909" y="1741068"/>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25" name="Rett linje 24"/>
          <p:cNvCxnSpPr/>
          <p:nvPr/>
        </p:nvCxnSpPr>
        <p:spPr>
          <a:xfrm flipV="1">
            <a:off x="387203" y="2780801"/>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26" name="Plassholder for tekst 7"/>
          <p:cNvSpPr>
            <a:spLocks noGrp="1"/>
          </p:cNvSpPr>
          <p:nvPr>
            <p:ph type="body" sz="quarter" idx="25" hasCustomPrompt="1"/>
          </p:nvPr>
        </p:nvSpPr>
        <p:spPr>
          <a:xfrm>
            <a:off x="2177158" y="1044292"/>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28" name="Plassholder for tekst 9"/>
          <p:cNvSpPr>
            <a:spLocks noGrp="1"/>
          </p:cNvSpPr>
          <p:nvPr>
            <p:ph type="body" sz="quarter" idx="26" hasCustomPrompt="1"/>
          </p:nvPr>
        </p:nvSpPr>
        <p:spPr>
          <a:xfrm>
            <a:off x="2177158" y="1370421"/>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29" name="Plassholder for tekst 9"/>
          <p:cNvSpPr>
            <a:spLocks noGrp="1"/>
          </p:cNvSpPr>
          <p:nvPr>
            <p:ph type="body" sz="quarter" idx="27" hasCustomPrompt="1"/>
          </p:nvPr>
        </p:nvSpPr>
        <p:spPr>
          <a:xfrm>
            <a:off x="2169940" y="1810014"/>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30" name="Prosess 29"/>
          <p:cNvSpPr/>
          <p:nvPr/>
        </p:nvSpPr>
        <p:spPr>
          <a:xfrm>
            <a:off x="2054042" y="3243432"/>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31" name="Picture Placeholder 14"/>
          <p:cNvSpPr>
            <a:spLocks noGrp="1"/>
          </p:cNvSpPr>
          <p:nvPr>
            <p:ph type="pic" sz="quarter" idx="28"/>
          </p:nvPr>
        </p:nvSpPr>
        <p:spPr>
          <a:xfrm>
            <a:off x="394422" y="3244477"/>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32" name="Rett linje 31"/>
          <p:cNvCxnSpPr/>
          <p:nvPr/>
        </p:nvCxnSpPr>
        <p:spPr>
          <a:xfrm>
            <a:off x="2234909" y="4175440"/>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33" name="Rett linje 32"/>
          <p:cNvCxnSpPr/>
          <p:nvPr/>
        </p:nvCxnSpPr>
        <p:spPr>
          <a:xfrm flipV="1">
            <a:off x="387203" y="5215173"/>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34" name="Plassholder for tekst 7"/>
          <p:cNvSpPr>
            <a:spLocks noGrp="1"/>
          </p:cNvSpPr>
          <p:nvPr>
            <p:ph type="body" sz="quarter" idx="29" hasCustomPrompt="1"/>
          </p:nvPr>
        </p:nvSpPr>
        <p:spPr>
          <a:xfrm>
            <a:off x="2177158" y="3478664"/>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35" name="Plassholder for tekst 9"/>
          <p:cNvSpPr>
            <a:spLocks noGrp="1"/>
          </p:cNvSpPr>
          <p:nvPr>
            <p:ph type="body" sz="quarter" idx="30" hasCustomPrompt="1"/>
          </p:nvPr>
        </p:nvSpPr>
        <p:spPr>
          <a:xfrm>
            <a:off x="2177158" y="3804793"/>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36" name="Plassholder for tekst 9"/>
          <p:cNvSpPr>
            <a:spLocks noGrp="1"/>
          </p:cNvSpPr>
          <p:nvPr>
            <p:ph type="body" sz="quarter" idx="31" hasCustomPrompt="1"/>
          </p:nvPr>
        </p:nvSpPr>
        <p:spPr>
          <a:xfrm>
            <a:off x="2169940" y="4244386"/>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7" name="Rektangel 16"/>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18" name="Bild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19" name="Rett linje 18"/>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20" name="Prosess 19"/>
          <p:cNvSpPr/>
          <p:nvPr/>
        </p:nvSpPr>
        <p:spPr>
          <a:xfrm>
            <a:off x="6428334" y="2083529"/>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4" name="Picture Placeholder 14"/>
          <p:cNvSpPr>
            <a:spLocks noGrp="1"/>
          </p:cNvSpPr>
          <p:nvPr>
            <p:ph type="pic" sz="quarter" idx="32"/>
          </p:nvPr>
        </p:nvSpPr>
        <p:spPr>
          <a:xfrm>
            <a:off x="4768715" y="2084574"/>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27" name="Rett linje 26"/>
          <p:cNvCxnSpPr/>
          <p:nvPr/>
        </p:nvCxnSpPr>
        <p:spPr>
          <a:xfrm>
            <a:off x="6609201" y="3015537"/>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37" name="Rett linje 36"/>
          <p:cNvCxnSpPr/>
          <p:nvPr/>
        </p:nvCxnSpPr>
        <p:spPr>
          <a:xfrm flipV="1">
            <a:off x="4761496" y="4055270"/>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38" name="Plassholder for tekst 7"/>
          <p:cNvSpPr>
            <a:spLocks noGrp="1"/>
          </p:cNvSpPr>
          <p:nvPr>
            <p:ph type="body" sz="quarter" idx="33" hasCustomPrompt="1"/>
          </p:nvPr>
        </p:nvSpPr>
        <p:spPr>
          <a:xfrm>
            <a:off x="6551451" y="2318761"/>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39" name="Plassholder for tekst 9"/>
          <p:cNvSpPr>
            <a:spLocks noGrp="1"/>
          </p:cNvSpPr>
          <p:nvPr>
            <p:ph type="body" sz="quarter" idx="34" hasCustomPrompt="1"/>
          </p:nvPr>
        </p:nvSpPr>
        <p:spPr>
          <a:xfrm>
            <a:off x="6551451" y="2644890"/>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40" name="Plassholder for tekst 9"/>
          <p:cNvSpPr>
            <a:spLocks noGrp="1"/>
          </p:cNvSpPr>
          <p:nvPr>
            <p:ph type="body" sz="quarter" idx="35" hasCustomPrompt="1"/>
          </p:nvPr>
        </p:nvSpPr>
        <p:spPr>
          <a:xfrm>
            <a:off x="6544232" y="3084483"/>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Tree>
    <p:extLst>
      <p:ext uri="{BB962C8B-B14F-4D97-AF65-F5344CB8AC3E}">
        <p14:creationId xmlns:p14="http://schemas.microsoft.com/office/powerpoint/2010/main" val="27716117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V (4 kort)">
    <p:bg>
      <p:bgPr>
        <a:solidFill>
          <a:srgbClr val="F2F2F2"/>
        </a:solidFill>
        <a:effectLst/>
      </p:bgPr>
    </p:bg>
    <p:spTree>
      <p:nvGrpSpPr>
        <p:cNvPr id="1" name=""/>
        <p:cNvGrpSpPr/>
        <p:nvPr/>
      </p:nvGrpSpPr>
      <p:grpSpPr>
        <a:xfrm>
          <a:off x="0" y="0"/>
          <a:ext cx="0" cy="0"/>
          <a:chOff x="0" y="0"/>
          <a:chExt cx="0" cy="0"/>
        </a:xfrm>
      </p:grpSpPr>
      <p:sp>
        <p:nvSpPr>
          <p:cNvPr id="48" name="Prosess 47"/>
          <p:cNvSpPr/>
          <p:nvPr/>
        </p:nvSpPr>
        <p:spPr>
          <a:xfrm>
            <a:off x="2034240" y="842259"/>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49" name="Picture Placeholder 14"/>
          <p:cNvSpPr>
            <a:spLocks noGrp="1"/>
          </p:cNvSpPr>
          <p:nvPr>
            <p:ph type="pic" sz="quarter" idx="19"/>
          </p:nvPr>
        </p:nvSpPr>
        <p:spPr>
          <a:xfrm>
            <a:off x="367400" y="851884"/>
            <a:ext cx="1660500" cy="1941938"/>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51" name="Rett linje 50"/>
          <p:cNvCxnSpPr/>
          <p:nvPr/>
        </p:nvCxnSpPr>
        <p:spPr>
          <a:xfrm>
            <a:off x="2215107" y="1774267"/>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52" name="Rett linje 51"/>
          <p:cNvCxnSpPr/>
          <p:nvPr/>
        </p:nvCxnSpPr>
        <p:spPr>
          <a:xfrm flipV="1">
            <a:off x="367401" y="2814000"/>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63" name="Plassholder for tekst 7"/>
          <p:cNvSpPr>
            <a:spLocks noGrp="1"/>
          </p:cNvSpPr>
          <p:nvPr>
            <p:ph type="body" sz="quarter" idx="25" hasCustomPrompt="1"/>
          </p:nvPr>
        </p:nvSpPr>
        <p:spPr>
          <a:xfrm>
            <a:off x="2157356" y="1077491"/>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64" name="Plassholder for tekst 9"/>
          <p:cNvSpPr>
            <a:spLocks noGrp="1"/>
          </p:cNvSpPr>
          <p:nvPr>
            <p:ph type="body" sz="quarter" idx="26" hasCustomPrompt="1"/>
          </p:nvPr>
        </p:nvSpPr>
        <p:spPr>
          <a:xfrm>
            <a:off x="2157356" y="1403620"/>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65" name="Plassholder for tekst 9"/>
          <p:cNvSpPr>
            <a:spLocks noGrp="1"/>
          </p:cNvSpPr>
          <p:nvPr>
            <p:ph type="body" sz="quarter" idx="27" hasCustomPrompt="1"/>
          </p:nvPr>
        </p:nvSpPr>
        <p:spPr>
          <a:xfrm>
            <a:off x="2150137" y="1843213"/>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09" name="Prosess 108"/>
          <p:cNvSpPr/>
          <p:nvPr/>
        </p:nvSpPr>
        <p:spPr>
          <a:xfrm>
            <a:off x="6430554" y="842259"/>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10" name="Picture Placeholder 14"/>
          <p:cNvSpPr>
            <a:spLocks noGrp="1"/>
          </p:cNvSpPr>
          <p:nvPr>
            <p:ph type="pic" sz="quarter" idx="28"/>
          </p:nvPr>
        </p:nvSpPr>
        <p:spPr>
          <a:xfrm>
            <a:off x="4763714" y="851884"/>
            <a:ext cx="1660500" cy="1941938"/>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11" name="Rett linje 110"/>
          <p:cNvCxnSpPr/>
          <p:nvPr/>
        </p:nvCxnSpPr>
        <p:spPr>
          <a:xfrm>
            <a:off x="6611421" y="1774267"/>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12" name="Rett linje 111"/>
          <p:cNvCxnSpPr/>
          <p:nvPr/>
        </p:nvCxnSpPr>
        <p:spPr>
          <a:xfrm flipV="1">
            <a:off x="4763715" y="2814000"/>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13" name="Plassholder for tekst 7"/>
          <p:cNvSpPr>
            <a:spLocks noGrp="1"/>
          </p:cNvSpPr>
          <p:nvPr>
            <p:ph type="body" sz="quarter" idx="29" hasCustomPrompt="1"/>
          </p:nvPr>
        </p:nvSpPr>
        <p:spPr>
          <a:xfrm>
            <a:off x="6553670" y="1077491"/>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114" name="Plassholder for tekst 9"/>
          <p:cNvSpPr>
            <a:spLocks noGrp="1"/>
          </p:cNvSpPr>
          <p:nvPr>
            <p:ph type="body" sz="quarter" idx="30" hasCustomPrompt="1"/>
          </p:nvPr>
        </p:nvSpPr>
        <p:spPr>
          <a:xfrm>
            <a:off x="6553670" y="1403620"/>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15" name="Plassholder for tekst 9"/>
          <p:cNvSpPr>
            <a:spLocks noGrp="1"/>
          </p:cNvSpPr>
          <p:nvPr>
            <p:ph type="body" sz="quarter" idx="31" hasCustomPrompt="1"/>
          </p:nvPr>
        </p:nvSpPr>
        <p:spPr>
          <a:xfrm>
            <a:off x="6546451" y="1843213"/>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16" name="Prosess 115"/>
          <p:cNvSpPr/>
          <p:nvPr/>
        </p:nvSpPr>
        <p:spPr>
          <a:xfrm>
            <a:off x="2034240" y="3322514"/>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17" name="Picture Placeholder 14"/>
          <p:cNvSpPr>
            <a:spLocks noGrp="1"/>
          </p:cNvSpPr>
          <p:nvPr>
            <p:ph type="pic" sz="quarter" idx="32"/>
          </p:nvPr>
        </p:nvSpPr>
        <p:spPr>
          <a:xfrm>
            <a:off x="367400" y="3332139"/>
            <a:ext cx="1660500" cy="1941938"/>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18" name="Rett linje 117"/>
          <p:cNvCxnSpPr/>
          <p:nvPr/>
        </p:nvCxnSpPr>
        <p:spPr>
          <a:xfrm>
            <a:off x="2215107" y="4254522"/>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19" name="Rett linje 118"/>
          <p:cNvCxnSpPr/>
          <p:nvPr/>
        </p:nvCxnSpPr>
        <p:spPr>
          <a:xfrm flipV="1">
            <a:off x="367401" y="5294255"/>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20" name="Plassholder for tekst 7"/>
          <p:cNvSpPr>
            <a:spLocks noGrp="1"/>
          </p:cNvSpPr>
          <p:nvPr>
            <p:ph type="body" sz="quarter" idx="33" hasCustomPrompt="1"/>
          </p:nvPr>
        </p:nvSpPr>
        <p:spPr>
          <a:xfrm>
            <a:off x="2157356" y="3557745"/>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121" name="Plassholder for tekst 9"/>
          <p:cNvSpPr>
            <a:spLocks noGrp="1"/>
          </p:cNvSpPr>
          <p:nvPr>
            <p:ph type="body" sz="quarter" idx="34" hasCustomPrompt="1"/>
          </p:nvPr>
        </p:nvSpPr>
        <p:spPr>
          <a:xfrm>
            <a:off x="2157356" y="3883875"/>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22" name="Plassholder for tekst 9"/>
          <p:cNvSpPr>
            <a:spLocks noGrp="1"/>
          </p:cNvSpPr>
          <p:nvPr>
            <p:ph type="body" sz="quarter" idx="35" hasCustomPrompt="1"/>
          </p:nvPr>
        </p:nvSpPr>
        <p:spPr>
          <a:xfrm>
            <a:off x="2150137" y="4323468"/>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23" name="Prosess 122"/>
          <p:cNvSpPr/>
          <p:nvPr/>
        </p:nvSpPr>
        <p:spPr>
          <a:xfrm>
            <a:off x="6430554" y="3322514"/>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24" name="Picture Placeholder 14"/>
          <p:cNvSpPr>
            <a:spLocks noGrp="1"/>
          </p:cNvSpPr>
          <p:nvPr>
            <p:ph type="pic" sz="quarter" idx="36"/>
          </p:nvPr>
        </p:nvSpPr>
        <p:spPr>
          <a:xfrm>
            <a:off x="4763714" y="3332139"/>
            <a:ext cx="1660500" cy="1941938"/>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25" name="Rett linje 124"/>
          <p:cNvCxnSpPr/>
          <p:nvPr/>
        </p:nvCxnSpPr>
        <p:spPr>
          <a:xfrm>
            <a:off x="6611421" y="4254522"/>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26" name="Rett linje 125"/>
          <p:cNvCxnSpPr/>
          <p:nvPr/>
        </p:nvCxnSpPr>
        <p:spPr>
          <a:xfrm flipV="1">
            <a:off x="4763715" y="5294255"/>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27" name="Plassholder for tekst 7"/>
          <p:cNvSpPr>
            <a:spLocks noGrp="1"/>
          </p:cNvSpPr>
          <p:nvPr>
            <p:ph type="body" sz="quarter" idx="37" hasCustomPrompt="1"/>
          </p:nvPr>
        </p:nvSpPr>
        <p:spPr>
          <a:xfrm>
            <a:off x="6553670" y="3557745"/>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128" name="Plassholder for tekst 9"/>
          <p:cNvSpPr>
            <a:spLocks noGrp="1"/>
          </p:cNvSpPr>
          <p:nvPr>
            <p:ph type="body" sz="quarter" idx="38" hasCustomPrompt="1"/>
          </p:nvPr>
        </p:nvSpPr>
        <p:spPr>
          <a:xfrm>
            <a:off x="6553670" y="3883875"/>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29" name="Plassholder for tekst 9"/>
          <p:cNvSpPr>
            <a:spLocks noGrp="1"/>
          </p:cNvSpPr>
          <p:nvPr>
            <p:ph type="body" sz="quarter" idx="39" hasCustomPrompt="1"/>
          </p:nvPr>
        </p:nvSpPr>
        <p:spPr>
          <a:xfrm>
            <a:off x="6546451" y="4323468"/>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31" name="Rektangel 30"/>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32" name="Bild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33" name="Rett linje 32"/>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609543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V (6 kort)">
    <p:bg>
      <p:bgPr>
        <a:solidFill>
          <a:srgbClr val="F2F2F2"/>
        </a:solidFill>
        <a:effectLst/>
      </p:bgPr>
    </p:bg>
    <p:spTree>
      <p:nvGrpSpPr>
        <p:cNvPr id="1" name=""/>
        <p:cNvGrpSpPr/>
        <p:nvPr/>
      </p:nvGrpSpPr>
      <p:grpSpPr>
        <a:xfrm>
          <a:off x="0" y="0"/>
          <a:ext cx="0" cy="0"/>
          <a:chOff x="0" y="0"/>
          <a:chExt cx="0" cy="0"/>
        </a:xfrm>
      </p:grpSpPr>
      <p:sp>
        <p:nvSpPr>
          <p:cNvPr id="48" name="Prosess 47"/>
          <p:cNvSpPr/>
          <p:nvPr/>
        </p:nvSpPr>
        <p:spPr>
          <a:xfrm>
            <a:off x="1950041" y="171571"/>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49" name="Picture Placeholder 14"/>
          <p:cNvSpPr>
            <a:spLocks noGrp="1"/>
          </p:cNvSpPr>
          <p:nvPr>
            <p:ph type="pic" sz="quarter" idx="19"/>
          </p:nvPr>
        </p:nvSpPr>
        <p:spPr>
          <a:xfrm>
            <a:off x="720433" y="180267"/>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51" name="Rett linje 50"/>
          <p:cNvCxnSpPr/>
          <p:nvPr/>
        </p:nvCxnSpPr>
        <p:spPr>
          <a:xfrm>
            <a:off x="2138364" y="967125"/>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52" name="Rett linje 51"/>
          <p:cNvCxnSpPr/>
          <p:nvPr/>
        </p:nvCxnSpPr>
        <p:spPr>
          <a:xfrm flipV="1">
            <a:off x="720433" y="1823978"/>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8" name="Plassholder for tekst 7"/>
          <p:cNvSpPr>
            <a:spLocks noGrp="1"/>
          </p:cNvSpPr>
          <p:nvPr>
            <p:ph type="body" sz="quarter" idx="25" hasCustomPrompt="1"/>
          </p:nvPr>
        </p:nvSpPr>
        <p:spPr>
          <a:xfrm>
            <a:off x="2137900" y="343300"/>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0" name="Plassholder for tekst 9"/>
          <p:cNvSpPr>
            <a:spLocks noGrp="1"/>
          </p:cNvSpPr>
          <p:nvPr>
            <p:ph type="body" sz="quarter" idx="26" hasCustomPrompt="1"/>
          </p:nvPr>
        </p:nvSpPr>
        <p:spPr>
          <a:xfrm>
            <a:off x="2137900" y="635144"/>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74" name="Plassholder for tekst 9"/>
          <p:cNvSpPr>
            <a:spLocks noGrp="1"/>
          </p:cNvSpPr>
          <p:nvPr>
            <p:ph type="body" sz="quarter" idx="27" hasCustomPrompt="1"/>
          </p:nvPr>
        </p:nvSpPr>
        <p:spPr>
          <a:xfrm>
            <a:off x="2137900" y="1038757"/>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45" name="Prosess 144"/>
          <p:cNvSpPr/>
          <p:nvPr/>
        </p:nvSpPr>
        <p:spPr>
          <a:xfrm>
            <a:off x="6137078" y="171571"/>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46" name="Picture Placeholder 14"/>
          <p:cNvSpPr>
            <a:spLocks noGrp="1"/>
          </p:cNvSpPr>
          <p:nvPr>
            <p:ph type="pic" sz="quarter" idx="28"/>
          </p:nvPr>
        </p:nvSpPr>
        <p:spPr>
          <a:xfrm>
            <a:off x="4907470" y="180267"/>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47" name="Rett linje 146"/>
          <p:cNvCxnSpPr/>
          <p:nvPr/>
        </p:nvCxnSpPr>
        <p:spPr>
          <a:xfrm>
            <a:off x="6325401" y="967125"/>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48" name="Rett linje 147"/>
          <p:cNvCxnSpPr/>
          <p:nvPr/>
        </p:nvCxnSpPr>
        <p:spPr>
          <a:xfrm flipV="1">
            <a:off x="4907470" y="1823978"/>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49" name="Plassholder for tekst 7"/>
          <p:cNvSpPr>
            <a:spLocks noGrp="1"/>
          </p:cNvSpPr>
          <p:nvPr>
            <p:ph type="body" sz="quarter" idx="29" hasCustomPrompt="1"/>
          </p:nvPr>
        </p:nvSpPr>
        <p:spPr>
          <a:xfrm>
            <a:off x="6324937" y="343300"/>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50" name="Plassholder for tekst 9"/>
          <p:cNvSpPr>
            <a:spLocks noGrp="1"/>
          </p:cNvSpPr>
          <p:nvPr>
            <p:ph type="body" sz="quarter" idx="30" hasCustomPrompt="1"/>
          </p:nvPr>
        </p:nvSpPr>
        <p:spPr>
          <a:xfrm>
            <a:off x="6324937" y="635144"/>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51" name="Plassholder for tekst 9"/>
          <p:cNvSpPr>
            <a:spLocks noGrp="1"/>
          </p:cNvSpPr>
          <p:nvPr>
            <p:ph type="body" sz="quarter" idx="31" hasCustomPrompt="1"/>
          </p:nvPr>
        </p:nvSpPr>
        <p:spPr>
          <a:xfrm>
            <a:off x="6324937" y="1038757"/>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52" name="Prosess 151"/>
          <p:cNvSpPr/>
          <p:nvPr/>
        </p:nvSpPr>
        <p:spPr>
          <a:xfrm>
            <a:off x="1950041" y="2175600"/>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53" name="Picture Placeholder 14"/>
          <p:cNvSpPr>
            <a:spLocks noGrp="1"/>
          </p:cNvSpPr>
          <p:nvPr>
            <p:ph type="pic" sz="quarter" idx="32"/>
          </p:nvPr>
        </p:nvSpPr>
        <p:spPr>
          <a:xfrm>
            <a:off x="720433" y="2184296"/>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54" name="Rett linje 153"/>
          <p:cNvCxnSpPr/>
          <p:nvPr/>
        </p:nvCxnSpPr>
        <p:spPr>
          <a:xfrm>
            <a:off x="2138364" y="2971154"/>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55" name="Rett linje 154"/>
          <p:cNvCxnSpPr/>
          <p:nvPr/>
        </p:nvCxnSpPr>
        <p:spPr>
          <a:xfrm flipV="1">
            <a:off x="720433" y="3828007"/>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56" name="Plassholder for tekst 7"/>
          <p:cNvSpPr>
            <a:spLocks noGrp="1"/>
          </p:cNvSpPr>
          <p:nvPr>
            <p:ph type="body" sz="quarter" idx="33" hasCustomPrompt="1"/>
          </p:nvPr>
        </p:nvSpPr>
        <p:spPr>
          <a:xfrm>
            <a:off x="2137900" y="2347329"/>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57" name="Plassholder for tekst 9"/>
          <p:cNvSpPr>
            <a:spLocks noGrp="1"/>
          </p:cNvSpPr>
          <p:nvPr>
            <p:ph type="body" sz="quarter" idx="34" hasCustomPrompt="1"/>
          </p:nvPr>
        </p:nvSpPr>
        <p:spPr>
          <a:xfrm>
            <a:off x="2137900" y="2639173"/>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58" name="Plassholder for tekst 9"/>
          <p:cNvSpPr>
            <a:spLocks noGrp="1"/>
          </p:cNvSpPr>
          <p:nvPr>
            <p:ph type="body" sz="quarter" idx="35" hasCustomPrompt="1"/>
          </p:nvPr>
        </p:nvSpPr>
        <p:spPr>
          <a:xfrm>
            <a:off x="2137900" y="3042786"/>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59" name="Prosess 158"/>
          <p:cNvSpPr/>
          <p:nvPr/>
        </p:nvSpPr>
        <p:spPr>
          <a:xfrm>
            <a:off x="6137078" y="2175600"/>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60" name="Picture Placeholder 14"/>
          <p:cNvSpPr>
            <a:spLocks noGrp="1"/>
          </p:cNvSpPr>
          <p:nvPr>
            <p:ph type="pic" sz="quarter" idx="36"/>
          </p:nvPr>
        </p:nvSpPr>
        <p:spPr>
          <a:xfrm>
            <a:off x="4907470" y="2184296"/>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61" name="Rett linje 160"/>
          <p:cNvCxnSpPr/>
          <p:nvPr/>
        </p:nvCxnSpPr>
        <p:spPr>
          <a:xfrm>
            <a:off x="6325401" y="2971154"/>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62" name="Rett linje 161"/>
          <p:cNvCxnSpPr/>
          <p:nvPr/>
        </p:nvCxnSpPr>
        <p:spPr>
          <a:xfrm flipV="1">
            <a:off x="4907470" y="3828007"/>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63" name="Plassholder for tekst 7"/>
          <p:cNvSpPr>
            <a:spLocks noGrp="1"/>
          </p:cNvSpPr>
          <p:nvPr>
            <p:ph type="body" sz="quarter" idx="37" hasCustomPrompt="1"/>
          </p:nvPr>
        </p:nvSpPr>
        <p:spPr>
          <a:xfrm>
            <a:off x="6324937" y="2347329"/>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64" name="Plassholder for tekst 9"/>
          <p:cNvSpPr>
            <a:spLocks noGrp="1"/>
          </p:cNvSpPr>
          <p:nvPr>
            <p:ph type="body" sz="quarter" idx="38" hasCustomPrompt="1"/>
          </p:nvPr>
        </p:nvSpPr>
        <p:spPr>
          <a:xfrm>
            <a:off x="6324937" y="2639173"/>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65" name="Plassholder for tekst 9"/>
          <p:cNvSpPr>
            <a:spLocks noGrp="1"/>
          </p:cNvSpPr>
          <p:nvPr>
            <p:ph type="body" sz="quarter" idx="39" hasCustomPrompt="1"/>
          </p:nvPr>
        </p:nvSpPr>
        <p:spPr>
          <a:xfrm>
            <a:off x="6324937" y="3042786"/>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66" name="Prosess 165"/>
          <p:cNvSpPr/>
          <p:nvPr/>
        </p:nvSpPr>
        <p:spPr>
          <a:xfrm>
            <a:off x="1950041" y="4277208"/>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67" name="Picture Placeholder 14"/>
          <p:cNvSpPr>
            <a:spLocks noGrp="1"/>
          </p:cNvSpPr>
          <p:nvPr>
            <p:ph type="pic" sz="quarter" idx="40"/>
          </p:nvPr>
        </p:nvSpPr>
        <p:spPr>
          <a:xfrm>
            <a:off x="720433" y="4285904"/>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68" name="Rett linje 167"/>
          <p:cNvCxnSpPr/>
          <p:nvPr/>
        </p:nvCxnSpPr>
        <p:spPr>
          <a:xfrm>
            <a:off x="2138364" y="5072762"/>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69" name="Rett linje 168"/>
          <p:cNvCxnSpPr/>
          <p:nvPr/>
        </p:nvCxnSpPr>
        <p:spPr>
          <a:xfrm flipV="1">
            <a:off x="720433" y="5929615"/>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70" name="Plassholder for tekst 7"/>
          <p:cNvSpPr>
            <a:spLocks noGrp="1"/>
          </p:cNvSpPr>
          <p:nvPr>
            <p:ph type="body" sz="quarter" idx="41" hasCustomPrompt="1"/>
          </p:nvPr>
        </p:nvSpPr>
        <p:spPr>
          <a:xfrm>
            <a:off x="2137900" y="4448937"/>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71" name="Plassholder for tekst 9"/>
          <p:cNvSpPr>
            <a:spLocks noGrp="1"/>
          </p:cNvSpPr>
          <p:nvPr>
            <p:ph type="body" sz="quarter" idx="42" hasCustomPrompt="1"/>
          </p:nvPr>
        </p:nvSpPr>
        <p:spPr>
          <a:xfrm>
            <a:off x="2137900" y="4740781"/>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72" name="Plassholder for tekst 9"/>
          <p:cNvSpPr>
            <a:spLocks noGrp="1"/>
          </p:cNvSpPr>
          <p:nvPr>
            <p:ph type="body" sz="quarter" idx="43" hasCustomPrompt="1"/>
          </p:nvPr>
        </p:nvSpPr>
        <p:spPr>
          <a:xfrm>
            <a:off x="2137900" y="5144394"/>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73" name="Prosess 172"/>
          <p:cNvSpPr/>
          <p:nvPr/>
        </p:nvSpPr>
        <p:spPr>
          <a:xfrm>
            <a:off x="6137078" y="4277208"/>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74" name="Picture Placeholder 14"/>
          <p:cNvSpPr>
            <a:spLocks noGrp="1"/>
          </p:cNvSpPr>
          <p:nvPr>
            <p:ph type="pic" sz="quarter" idx="44"/>
          </p:nvPr>
        </p:nvSpPr>
        <p:spPr>
          <a:xfrm>
            <a:off x="4907470" y="4285904"/>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75" name="Rett linje 174"/>
          <p:cNvCxnSpPr/>
          <p:nvPr/>
        </p:nvCxnSpPr>
        <p:spPr>
          <a:xfrm>
            <a:off x="6325401" y="5072762"/>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76" name="Rett linje 175"/>
          <p:cNvCxnSpPr/>
          <p:nvPr/>
        </p:nvCxnSpPr>
        <p:spPr>
          <a:xfrm flipV="1">
            <a:off x="4907470" y="5929615"/>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77" name="Plassholder for tekst 7"/>
          <p:cNvSpPr>
            <a:spLocks noGrp="1"/>
          </p:cNvSpPr>
          <p:nvPr>
            <p:ph type="body" sz="quarter" idx="45" hasCustomPrompt="1"/>
          </p:nvPr>
        </p:nvSpPr>
        <p:spPr>
          <a:xfrm>
            <a:off x="6324937" y="4448937"/>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78" name="Plassholder for tekst 9"/>
          <p:cNvSpPr>
            <a:spLocks noGrp="1"/>
          </p:cNvSpPr>
          <p:nvPr>
            <p:ph type="body" sz="quarter" idx="46" hasCustomPrompt="1"/>
          </p:nvPr>
        </p:nvSpPr>
        <p:spPr>
          <a:xfrm>
            <a:off x="6324937" y="4740781"/>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79" name="Plassholder for tekst 9"/>
          <p:cNvSpPr>
            <a:spLocks noGrp="1"/>
          </p:cNvSpPr>
          <p:nvPr>
            <p:ph type="body" sz="quarter" idx="47" hasCustomPrompt="1"/>
          </p:nvPr>
        </p:nvSpPr>
        <p:spPr>
          <a:xfrm>
            <a:off x="6324937" y="5144394"/>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45" name="Rektangel 44"/>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46" name="Bil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47" name="Rett linje 46"/>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748938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lienter og saker">
    <p:bg>
      <p:bgPr>
        <a:solidFill>
          <a:srgbClr val="F2F2F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837638" y="514800"/>
            <a:ext cx="5348700" cy="522000"/>
          </a:xfrm>
          <a:solidFill>
            <a:schemeClr val="bg1"/>
          </a:solidFill>
          <a:ln>
            <a:solidFill>
              <a:schemeClr val="bg1">
                <a:lumMod val="65000"/>
              </a:schemeClr>
            </a:solidFill>
          </a:ln>
        </p:spPr>
        <p:txBody>
          <a:bodyPr/>
          <a:lstStyle>
            <a:lvl1pPr algn="ctr">
              <a:defRPr baseline="0"/>
            </a:lvl1pPr>
          </a:lstStyle>
          <a:p>
            <a:r>
              <a:rPr lang="nb-NO" dirty="0" smtClean="0"/>
              <a:t>Klienter og saker</a:t>
            </a:r>
            <a:endParaRPr lang="nb-NO" dirty="0"/>
          </a:p>
        </p:txBody>
      </p:sp>
      <p:sp>
        <p:nvSpPr>
          <p:cNvPr id="3" name="Plassholder for dato 2"/>
          <p:cNvSpPr>
            <a:spLocks noGrp="1"/>
          </p:cNvSpPr>
          <p:nvPr>
            <p:ph type="dt" sz="half" idx="10"/>
          </p:nvPr>
        </p:nvSpPr>
        <p:spPr/>
        <p:txBody>
          <a:bodyPr/>
          <a:lstStyle/>
          <a:p>
            <a:pPr>
              <a:defRPr/>
            </a:pPr>
            <a:r>
              <a:rPr lang="nb-NO" smtClean="0"/>
              <a:t>Classification: Internal     2011-06-27</a:t>
            </a:r>
            <a:endParaRPr lang="nb-NO"/>
          </a:p>
        </p:txBody>
      </p:sp>
      <p:sp>
        <p:nvSpPr>
          <p:cNvPr id="4" name="Plassholder for bunntekst 3"/>
          <p:cNvSpPr>
            <a:spLocks noGrp="1"/>
          </p:cNvSpPr>
          <p:nvPr>
            <p:ph type="ftr" sz="quarter" idx="11"/>
          </p:nvPr>
        </p:nvSpPr>
        <p:spPr/>
        <p:txBody>
          <a:bodyPr/>
          <a:lstStyle/>
          <a:p>
            <a:pPr>
              <a:defRPr/>
            </a:pPr>
            <a:endParaRPr lang="nb-NO" dirty="0"/>
          </a:p>
        </p:txBody>
      </p:sp>
      <p:sp>
        <p:nvSpPr>
          <p:cNvPr id="5" name="Plassholder for lysbildenummer 4"/>
          <p:cNvSpPr>
            <a:spLocks noGrp="1"/>
          </p:cNvSpPr>
          <p:nvPr>
            <p:ph type="sldNum" sz="quarter" idx="12"/>
          </p:nvPr>
        </p:nvSpPr>
        <p:spPr/>
        <p:txBody>
          <a:bodyPr/>
          <a:lstStyle/>
          <a:p>
            <a:pPr>
              <a:defRPr/>
            </a:pPr>
            <a:fld id="{AB76F99A-C87B-476B-9708-1AD9BD0732E0}" type="slidenum">
              <a:rPr lang="nb-NO" smtClean="0"/>
              <a:pPr>
                <a:defRPr/>
              </a:pPr>
              <a:t>‹#›</a:t>
            </a:fld>
            <a:endParaRPr lang="nb-NO"/>
          </a:p>
        </p:txBody>
      </p:sp>
      <p:sp>
        <p:nvSpPr>
          <p:cNvPr id="6" name="Rektangel 5"/>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8" name="Rett linje 7"/>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9" name="Rektangel 8"/>
          <p:cNvSpPr/>
          <p:nvPr/>
        </p:nvSpPr>
        <p:spPr>
          <a:xfrm>
            <a:off x="897870" y="1533451"/>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11" name="Rett linje 10"/>
          <p:cNvCxnSpPr/>
          <p:nvPr/>
        </p:nvCxnSpPr>
        <p:spPr>
          <a:xfrm>
            <a:off x="897870" y="1992842"/>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38" name="Plassholder for bilde 37"/>
          <p:cNvSpPr>
            <a:spLocks noGrp="1"/>
          </p:cNvSpPr>
          <p:nvPr>
            <p:ph type="pic" sz="quarter" idx="13" hasCustomPrompt="1"/>
          </p:nvPr>
        </p:nvSpPr>
        <p:spPr>
          <a:xfrm>
            <a:off x="955016" y="1580562"/>
            <a:ext cx="1484709" cy="352425"/>
          </a:xfrm>
        </p:spPr>
        <p:txBody>
          <a:bodyPr/>
          <a:lstStyle>
            <a:lvl1pPr algn="ctr">
              <a:defRPr baseline="0"/>
            </a:lvl1pPr>
          </a:lstStyle>
          <a:p>
            <a:r>
              <a:rPr lang="nb-NO" dirty="0" smtClean="0"/>
              <a:t>Legg til bilde</a:t>
            </a:r>
            <a:endParaRPr lang="nb-NO" dirty="0"/>
          </a:p>
        </p:txBody>
      </p:sp>
      <p:sp>
        <p:nvSpPr>
          <p:cNvPr id="40" name="Plassholder for tekst 39"/>
          <p:cNvSpPr>
            <a:spLocks noGrp="1"/>
          </p:cNvSpPr>
          <p:nvPr>
            <p:ph type="body" sz="quarter" idx="14" hasCustomPrompt="1"/>
          </p:nvPr>
        </p:nvSpPr>
        <p:spPr>
          <a:xfrm>
            <a:off x="955016" y="2111473"/>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41" name="Rektangel 40"/>
          <p:cNvSpPr/>
          <p:nvPr/>
        </p:nvSpPr>
        <p:spPr>
          <a:xfrm>
            <a:off x="2844542" y="1533451"/>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42" name="Rett linje 41"/>
          <p:cNvCxnSpPr/>
          <p:nvPr/>
        </p:nvCxnSpPr>
        <p:spPr>
          <a:xfrm>
            <a:off x="2844542" y="1992842"/>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43" name="Plassholder for bilde 37"/>
          <p:cNvSpPr>
            <a:spLocks noGrp="1"/>
          </p:cNvSpPr>
          <p:nvPr>
            <p:ph type="pic" sz="quarter" idx="15" hasCustomPrompt="1"/>
          </p:nvPr>
        </p:nvSpPr>
        <p:spPr>
          <a:xfrm>
            <a:off x="2901688" y="1580562"/>
            <a:ext cx="1484709" cy="352425"/>
          </a:xfrm>
        </p:spPr>
        <p:txBody>
          <a:bodyPr/>
          <a:lstStyle>
            <a:lvl1pPr algn="ctr">
              <a:defRPr/>
            </a:lvl1pPr>
          </a:lstStyle>
          <a:p>
            <a:r>
              <a:rPr lang="nb-NO" dirty="0" smtClean="0"/>
              <a:t>Legg til bilde</a:t>
            </a:r>
            <a:endParaRPr lang="nb-NO" dirty="0"/>
          </a:p>
        </p:txBody>
      </p:sp>
      <p:sp>
        <p:nvSpPr>
          <p:cNvPr id="44" name="Plassholder for tekst 39"/>
          <p:cNvSpPr>
            <a:spLocks noGrp="1"/>
          </p:cNvSpPr>
          <p:nvPr>
            <p:ph type="body" sz="quarter" idx="16" hasCustomPrompt="1"/>
          </p:nvPr>
        </p:nvSpPr>
        <p:spPr>
          <a:xfrm>
            <a:off x="2901688" y="2111473"/>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45" name="Rektangel 44"/>
          <p:cNvSpPr/>
          <p:nvPr/>
        </p:nvSpPr>
        <p:spPr>
          <a:xfrm>
            <a:off x="4788833" y="1533451"/>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46" name="Rett linje 45"/>
          <p:cNvCxnSpPr/>
          <p:nvPr/>
        </p:nvCxnSpPr>
        <p:spPr>
          <a:xfrm>
            <a:off x="4788833" y="1992842"/>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47" name="Plassholder for bilde 37"/>
          <p:cNvSpPr>
            <a:spLocks noGrp="1"/>
          </p:cNvSpPr>
          <p:nvPr>
            <p:ph type="pic" sz="quarter" idx="17" hasCustomPrompt="1"/>
          </p:nvPr>
        </p:nvSpPr>
        <p:spPr>
          <a:xfrm>
            <a:off x="4845979" y="1580562"/>
            <a:ext cx="1484709" cy="352425"/>
          </a:xfrm>
        </p:spPr>
        <p:txBody>
          <a:bodyPr/>
          <a:lstStyle>
            <a:lvl1pPr algn="ctr">
              <a:defRPr baseline="0"/>
            </a:lvl1pPr>
          </a:lstStyle>
          <a:p>
            <a:r>
              <a:rPr lang="nb-NO" dirty="0" smtClean="0"/>
              <a:t>Legg til bilde</a:t>
            </a:r>
            <a:endParaRPr lang="nb-NO" dirty="0"/>
          </a:p>
        </p:txBody>
      </p:sp>
      <p:sp>
        <p:nvSpPr>
          <p:cNvPr id="48" name="Plassholder for tekst 39"/>
          <p:cNvSpPr>
            <a:spLocks noGrp="1"/>
          </p:cNvSpPr>
          <p:nvPr>
            <p:ph type="body" sz="quarter" idx="18" hasCustomPrompt="1"/>
          </p:nvPr>
        </p:nvSpPr>
        <p:spPr>
          <a:xfrm>
            <a:off x="4845979" y="2111473"/>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49" name="Rektangel 48"/>
          <p:cNvSpPr/>
          <p:nvPr/>
        </p:nvSpPr>
        <p:spPr>
          <a:xfrm>
            <a:off x="6733124" y="1533451"/>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50" name="Rett linje 49"/>
          <p:cNvCxnSpPr/>
          <p:nvPr/>
        </p:nvCxnSpPr>
        <p:spPr>
          <a:xfrm>
            <a:off x="6733124" y="1992842"/>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51" name="Plassholder for bilde 37"/>
          <p:cNvSpPr>
            <a:spLocks noGrp="1"/>
          </p:cNvSpPr>
          <p:nvPr>
            <p:ph type="pic" sz="quarter" idx="19" hasCustomPrompt="1"/>
          </p:nvPr>
        </p:nvSpPr>
        <p:spPr>
          <a:xfrm>
            <a:off x="6790270" y="1580562"/>
            <a:ext cx="1484709" cy="352425"/>
          </a:xfrm>
        </p:spPr>
        <p:txBody>
          <a:bodyPr/>
          <a:lstStyle>
            <a:lvl1pPr algn="ctr">
              <a:defRPr/>
            </a:lvl1pPr>
          </a:lstStyle>
          <a:p>
            <a:r>
              <a:rPr lang="nb-NO" dirty="0" smtClean="0"/>
              <a:t>Legg til bilde</a:t>
            </a:r>
            <a:endParaRPr lang="nb-NO" dirty="0"/>
          </a:p>
        </p:txBody>
      </p:sp>
      <p:sp>
        <p:nvSpPr>
          <p:cNvPr id="52" name="Plassholder for tekst 39"/>
          <p:cNvSpPr>
            <a:spLocks noGrp="1"/>
          </p:cNvSpPr>
          <p:nvPr>
            <p:ph type="body" sz="quarter" idx="20" hasCustomPrompt="1"/>
          </p:nvPr>
        </p:nvSpPr>
        <p:spPr>
          <a:xfrm>
            <a:off x="6790270" y="2111473"/>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53" name="Rektangel 52"/>
          <p:cNvSpPr/>
          <p:nvPr/>
        </p:nvSpPr>
        <p:spPr>
          <a:xfrm>
            <a:off x="897870" y="3713519"/>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54" name="Rett linje 53"/>
          <p:cNvCxnSpPr/>
          <p:nvPr/>
        </p:nvCxnSpPr>
        <p:spPr>
          <a:xfrm>
            <a:off x="897870" y="4172910"/>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55" name="Plassholder for bilde 37"/>
          <p:cNvSpPr>
            <a:spLocks noGrp="1"/>
          </p:cNvSpPr>
          <p:nvPr>
            <p:ph type="pic" sz="quarter" idx="21" hasCustomPrompt="1"/>
          </p:nvPr>
        </p:nvSpPr>
        <p:spPr>
          <a:xfrm>
            <a:off x="955016" y="3760630"/>
            <a:ext cx="1484709" cy="352425"/>
          </a:xfrm>
        </p:spPr>
        <p:txBody>
          <a:bodyPr/>
          <a:lstStyle>
            <a:lvl1pPr algn="ctr">
              <a:defRPr/>
            </a:lvl1pPr>
          </a:lstStyle>
          <a:p>
            <a:r>
              <a:rPr lang="nb-NO" dirty="0" smtClean="0"/>
              <a:t>Legg til bilde</a:t>
            </a:r>
            <a:endParaRPr lang="nb-NO" dirty="0"/>
          </a:p>
        </p:txBody>
      </p:sp>
      <p:sp>
        <p:nvSpPr>
          <p:cNvPr id="56" name="Plassholder for tekst 39"/>
          <p:cNvSpPr>
            <a:spLocks noGrp="1"/>
          </p:cNvSpPr>
          <p:nvPr>
            <p:ph type="body" sz="quarter" idx="22" hasCustomPrompt="1"/>
          </p:nvPr>
        </p:nvSpPr>
        <p:spPr>
          <a:xfrm>
            <a:off x="955016" y="4291541"/>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57" name="Rektangel 56"/>
          <p:cNvSpPr/>
          <p:nvPr/>
        </p:nvSpPr>
        <p:spPr>
          <a:xfrm>
            <a:off x="2844542" y="3713519"/>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58" name="Rett linje 57"/>
          <p:cNvCxnSpPr/>
          <p:nvPr/>
        </p:nvCxnSpPr>
        <p:spPr>
          <a:xfrm>
            <a:off x="2844542" y="4172910"/>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59" name="Plassholder for bilde 37"/>
          <p:cNvSpPr>
            <a:spLocks noGrp="1"/>
          </p:cNvSpPr>
          <p:nvPr>
            <p:ph type="pic" sz="quarter" idx="23" hasCustomPrompt="1"/>
          </p:nvPr>
        </p:nvSpPr>
        <p:spPr>
          <a:xfrm>
            <a:off x="2901688" y="3760630"/>
            <a:ext cx="1484709" cy="352425"/>
          </a:xfrm>
        </p:spPr>
        <p:txBody>
          <a:bodyPr/>
          <a:lstStyle>
            <a:lvl1pPr algn="ctr">
              <a:defRPr/>
            </a:lvl1pPr>
          </a:lstStyle>
          <a:p>
            <a:r>
              <a:rPr lang="nb-NO" dirty="0" smtClean="0"/>
              <a:t>Legg til bilde</a:t>
            </a:r>
            <a:endParaRPr lang="nb-NO" dirty="0"/>
          </a:p>
        </p:txBody>
      </p:sp>
      <p:sp>
        <p:nvSpPr>
          <p:cNvPr id="60" name="Plassholder for tekst 39"/>
          <p:cNvSpPr>
            <a:spLocks noGrp="1"/>
          </p:cNvSpPr>
          <p:nvPr>
            <p:ph type="body" sz="quarter" idx="24" hasCustomPrompt="1"/>
          </p:nvPr>
        </p:nvSpPr>
        <p:spPr>
          <a:xfrm>
            <a:off x="2901688" y="4291541"/>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61" name="Rektangel 60"/>
          <p:cNvSpPr/>
          <p:nvPr/>
        </p:nvSpPr>
        <p:spPr>
          <a:xfrm>
            <a:off x="4788833" y="3713519"/>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62" name="Rett linje 61"/>
          <p:cNvCxnSpPr/>
          <p:nvPr/>
        </p:nvCxnSpPr>
        <p:spPr>
          <a:xfrm>
            <a:off x="4788833" y="4172910"/>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63" name="Plassholder for bilde 37"/>
          <p:cNvSpPr>
            <a:spLocks noGrp="1"/>
          </p:cNvSpPr>
          <p:nvPr>
            <p:ph type="pic" sz="quarter" idx="25" hasCustomPrompt="1"/>
          </p:nvPr>
        </p:nvSpPr>
        <p:spPr>
          <a:xfrm>
            <a:off x="4845979" y="3760630"/>
            <a:ext cx="1484709" cy="352425"/>
          </a:xfrm>
        </p:spPr>
        <p:txBody>
          <a:bodyPr/>
          <a:lstStyle>
            <a:lvl1pPr algn="ctr">
              <a:defRPr/>
            </a:lvl1pPr>
          </a:lstStyle>
          <a:p>
            <a:r>
              <a:rPr lang="nb-NO" dirty="0" smtClean="0"/>
              <a:t>Legg til bilde</a:t>
            </a:r>
            <a:endParaRPr lang="nb-NO" dirty="0"/>
          </a:p>
        </p:txBody>
      </p:sp>
      <p:sp>
        <p:nvSpPr>
          <p:cNvPr id="64" name="Plassholder for tekst 39"/>
          <p:cNvSpPr>
            <a:spLocks noGrp="1"/>
          </p:cNvSpPr>
          <p:nvPr>
            <p:ph type="body" sz="quarter" idx="26" hasCustomPrompt="1"/>
          </p:nvPr>
        </p:nvSpPr>
        <p:spPr>
          <a:xfrm>
            <a:off x="4845979" y="4291541"/>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65" name="Rektangel 64"/>
          <p:cNvSpPr/>
          <p:nvPr/>
        </p:nvSpPr>
        <p:spPr>
          <a:xfrm>
            <a:off x="6733124" y="3713519"/>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66" name="Rett linje 65"/>
          <p:cNvCxnSpPr/>
          <p:nvPr/>
        </p:nvCxnSpPr>
        <p:spPr>
          <a:xfrm>
            <a:off x="6733124" y="4172910"/>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67" name="Plassholder for bilde 37"/>
          <p:cNvSpPr>
            <a:spLocks noGrp="1"/>
          </p:cNvSpPr>
          <p:nvPr>
            <p:ph type="pic" sz="quarter" idx="27" hasCustomPrompt="1"/>
          </p:nvPr>
        </p:nvSpPr>
        <p:spPr>
          <a:xfrm>
            <a:off x="6790270" y="3760630"/>
            <a:ext cx="1484709" cy="352425"/>
          </a:xfrm>
        </p:spPr>
        <p:txBody>
          <a:bodyPr/>
          <a:lstStyle>
            <a:lvl1pPr algn="ctr">
              <a:defRPr/>
            </a:lvl1pPr>
          </a:lstStyle>
          <a:p>
            <a:r>
              <a:rPr lang="nb-NO" dirty="0" smtClean="0"/>
              <a:t>Legg til bilde</a:t>
            </a:r>
            <a:endParaRPr lang="nb-NO" dirty="0"/>
          </a:p>
        </p:txBody>
      </p:sp>
      <p:sp>
        <p:nvSpPr>
          <p:cNvPr id="68" name="Plassholder for tekst 39"/>
          <p:cNvSpPr>
            <a:spLocks noGrp="1"/>
          </p:cNvSpPr>
          <p:nvPr>
            <p:ph type="body" sz="quarter" idx="28" hasCustomPrompt="1"/>
          </p:nvPr>
        </p:nvSpPr>
        <p:spPr>
          <a:xfrm>
            <a:off x="6790270" y="4291541"/>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Tree>
    <p:extLst>
      <p:ext uri="{BB962C8B-B14F-4D97-AF65-F5344CB8AC3E}">
        <p14:creationId xmlns:p14="http://schemas.microsoft.com/office/powerpoint/2010/main" val="36558464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tatboks">
    <p:bg>
      <p:bgPr>
        <a:solidFill>
          <a:srgbClr val="F2F2F2"/>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sz="quarter" idx="10" hasCustomPrompt="1"/>
          </p:nvPr>
        </p:nvSpPr>
        <p:spPr>
          <a:xfrm>
            <a:off x="2366044" y="1665963"/>
            <a:ext cx="5647313" cy="3021541"/>
          </a:xfrm>
          <a:solidFill>
            <a:srgbClr val="232323"/>
          </a:solidFill>
        </p:spPr>
        <p:txBody>
          <a:bodyPr wrap="square" lIns="360000" tIns="360000" rIns="360000" bIns="360000"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i="1" baseline="0">
                <a:solidFill>
                  <a:schemeClr val="bg1"/>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nb-NO" dirty="0" smtClean="0"/>
              <a:t>"Dette er en eksempeltekst" </a:t>
            </a:r>
          </a:p>
        </p:txBody>
      </p:sp>
      <p:sp>
        <p:nvSpPr>
          <p:cNvPr id="2" name="Bildeforklaring formet som et rektangel 1"/>
          <p:cNvSpPr/>
          <p:nvPr/>
        </p:nvSpPr>
        <p:spPr>
          <a:xfrm>
            <a:off x="1111606" y="1665962"/>
            <a:ext cx="1254326" cy="1716766"/>
          </a:xfrm>
          <a:prstGeom prst="wedgeRectCallout">
            <a:avLst/>
          </a:prstGeom>
          <a:solidFill>
            <a:srgbClr val="B58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2937" y="2143237"/>
            <a:ext cx="571662" cy="762216"/>
          </a:xfrm>
          <a:prstGeom prst="rect">
            <a:avLst/>
          </a:prstGeom>
        </p:spPr>
      </p:pic>
      <p:sp>
        <p:nvSpPr>
          <p:cNvPr id="4" name="Plassholder for tekst 3"/>
          <p:cNvSpPr>
            <a:spLocks noGrp="1"/>
          </p:cNvSpPr>
          <p:nvPr>
            <p:ph type="body" sz="quarter" idx="11" hasCustomPrompt="1"/>
          </p:nvPr>
        </p:nvSpPr>
        <p:spPr>
          <a:xfrm>
            <a:off x="2365931" y="4687888"/>
            <a:ext cx="5647425" cy="403096"/>
          </a:xfrm>
          <a:solidFill>
            <a:srgbClr val="B58F51"/>
          </a:solidFill>
        </p:spPr>
        <p:txBody>
          <a:bodyPr anchor="ctr"/>
          <a:lstStyle>
            <a:lvl1pPr marL="0" indent="0" algn="ctr">
              <a:buNone/>
              <a:defRPr i="1" baseline="0">
                <a:solidFill>
                  <a:schemeClr val="bg1"/>
                </a:solidFill>
              </a:defRPr>
            </a:lvl1pPr>
          </a:lstStyle>
          <a:p>
            <a:pPr lvl="0"/>
            <a:r>
              <a:rPr lang="nb-NO" dirty="0" smtClean="0"/>
              <a:t>- Chambers</a:t>
            </a:r>
            <a:endParaRPr lang="nb-NO" dirty="0"/>
          </a:p>
        </p:txBody>
      </p:sp>
    </p:spTree>
    <p:extLst>
      <p:ext uri="{BB962C8B-B14F-4D97-AF65-F5344CB8AC3E}">
        <p14:creationId xmlns:p14="http://schemas.microsoft.com/office/powerpoint/2010/main" val="966670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banner oppe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5800" y="152400"/>
            <a:ext cx="7772400" cy="1044000"/>
          </a:xfrm>
        </p:spPr>
        <p:txBody>
          <a:bodyPr/>
          <a:lstStyle>
            <a:lvl1pPr>
              <a:defRPr sz="2800" b="0">
                <a:solidFill>
                  <a:schemeClr val="tx1"/>
                </a:solidFill>
                <a:latin typeface="Cambria" panose="02040503050406030204" pitchFamily="18" charset="0"/>
                <a:cs typeface="Cambria" panose="02040503050406030204" pitchFamily="18" charset="0"/>
              </a:defRPr>
            </a:lvl1pPr>
          </a:lstStyle>
          <a:p>
            <a:r>
              <a:rPr lang="nb-NO" smtClean="0"/>
              <a:t>Klikk for å redigere tittelstil</a:t>
            </a:r>
            <a:endParaRPr lang="nb-NO" dirty="0"/>
          </a:p>
        </p:txBody>
      </p:sp>
      <p:sp>
        <p:nvSpPr>
          <p:cNvPr id="3" name="Plassholder for innhold 2"/>
          <p:cNvSpPr>
            <a:spLocks noGrp="1"/>
          </p:cNvSpPr>
          <p:nvPr>
            <p:ph idx="1"/>
          </p:nvPr>
        </p:nvSpPr>
        <p:spPr>
          <a:xfrm>
            <a:off x="683568" y="2348880"/>
            <a:ext cx="7774632" cy="3437574"/>
          </a:xfrm>
        </p:spPr>
        <p:txBody>
          <a:bodyPr/>
          <a:lstStyle>
            <a:lvl1pPr marL="342900" indent="-342900">
              <a:buFont typeface="Arial" panose="020B0604020202020204" pitchFamily="34" charset="0"/>
              <a:buChar char="•"/>
              <a:defRPr sz="1600">
                <a:solidFill>
                  <a:schemeClr val="tx1"/>
                </a:solidFill>
                <a:latin typeface="Cambria" panose="02040503050406030204" pitchFamily="18" charset="0"/>
                <a:cs typeface="Cambria" panose="02040503050406030204" pitchFamily="18" charset="0"/>
              </a:defRPr>
            </a:lvl1pPr>
            <a:lvl2pPr marL="800100" indent="-342900">
              <a:buFont typeface="Arial" panose="020B0604020202020204" pitchFamily="34" charset="0"/>
              <a:buChar char="•"/>
              <a:defRPr sz="1600">
                <a:solidFill>
                  <a:schemeClr val="tx1"/>
                </a:solidFill>
                <a:latin typeface="Cambria" panose="02040503050406030204" pitchFamily="18" charset="0"/>
                <a:cs typeface="Cambria" panose="02040503050406030204" pitchFamily="18" charset="0"/>
              </a:defRPr>
            </a:lvl2pPr>
            <a:lvl3pPr marL="1200150" indent="-285750">
              <a:buFont typeface="Arial" pitchFamily="34" charset="0"/>
              <a:buChar char="•"/>
              <a:defRPr sz="1600">
                <a:solidFill>
                  <a:schemeClr val="tx1"/>
                </a:solidFill>
                <a:latin typeface="Cambria" panose="02040503050406030204" pitchFamily="18" charset="0"/>
                <a:cs typeface="Cambria" panose="02040503050406030204" pitchFamily="18" charset="0"/>
              </a:defRPr>
            </a:lvl3pPr>
            <a:lvl4pPr>
              <a:buFont typeface="Arial" pitchFamily="34" charset="0"/>
              <a:buChar char="-"/>
              <a:defRPr sz="1600">
                <a:solidFill>
                  <a:schemeClr val="tx1"/>
                </a:solidFill>
                <a:latin typeface="Cambria" panose="02040503050406030204" pitchFamily="18" charset="0"/>
                <a:cs typeface="Cambria" panose="02040503050406030204" pitchFamily="18" charset="0"/>
              </a:defRPr>
            </a:lvl4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p:txBody>
      </p:sp>
      <p:sp>
        <p:nvSpPr>
          <p:cNvPr id="4" name="Rectangle 5"/>
          <p:cNvSpPr>
            <a:spLocks noGrp="1" noChangeArrowheads="1"/>
          </p:cNvSpPr>
          <p:nvPr>
            <p:ph type="ftr" sz="quarter" idx="10"/>
          </p:nvPr>
        </p:nvSpPr>
        <p:spPr/>
        <p:txBody>
          <a:bodyPr/>
          <a:lstStyle>
            <a:lvl1pPr>
              <a:defRPr>
                <a:latin typeface="Cambria" panose="02040503050406030204" pitchFamily="18" charset="0"/>
                <a:cs typeface="Cambria" panose="02040503050406030204" pitchFamily="18" charset="0"/>
              </a:defRPr>
            </a:lvl1pPr>
          </a:lstStyle>
          <a:p>
            <a:pPr>
              <a:defRPr/>
            </a:pPr>
            <a:endParaRPr lang="nb-NO"/>
          </a:p>
        </p:txBody>
      </p:sp>
      <p:sp>
        <p:nvSpPr>
          <p:cNvPr id="5" name="Rectangle 6"/>
          <p:cNvSpPr>
            <a:spLocks noGrp="1" noChangeArrowheads="1"/>
          </p:cNvSpPr>
          <p:nvPr>
            <p:ph type="sldNum" sz="quarter" idx="11"/>
          </p:nvPr>
        </p:nvSpPr>
        <p:spPr/>
        <p:txBody>
          <a:bodyPr/>
          <a:lstStyle>
            <a:lvl1pPr>
              <a:defRPr>
                <a:latin typeface="Cambria" panose="02040503050406030204" pitchFamily="18" charset="0"/>
                <a:cs typeface="Cambria" panose="02040503050406030204" pitchFamily="18" charset="0"/>
              </a:defRPr>
            </a:lvl1pPr>
          </a:lstStyle>
          <a:p>
            <a:pPr>
              <a:defRPr/>
            </a:pPr>
            <a:fld id="{9EEA97D1-373F-491C-8AF0-BEC57EBE2D9B}" type="slidenum">
              <a:rPr lang="nb-NO" smtClean="0"/>
              <a:pPr>
                <a:defRPr/>
              </a:pPr>
              <a:t>‹#›</a:t>
            </a:fld>
            <a:endParaRPr lang="nb-NO"/>
          </a:p>
        </p:txBody>
      </p:sp>
      <p:sp>
        <p:nvSpPr>
          <p:cNvPr id="7" name="Plassholder for bilde 6"/>
          <p:cNvSpPr>
            <a:spLocks noGrp="1"/>
          </p:cNvSpPr>
          <p:nvPr>
            <p:ph type="pic" sz="quarter" idx="12"/>
          </p:nvPr>
        </p:nvSpPr>
        <p:spPr>
          <a:xfrm>
            <a:off x="683568" y="1484785"/>
            <a:ext cx="7776864" cy="720080"/>
          </a:xfrm>
        </p:spPr>
        <p:txBody>
          <a:bodyPr/>
          <a:lstStyle>
            <a:lvl1pPr marL="0" indent="0">
              <a:buNone/>
              <a:defRPr sz="1600"/>
            </a:lvl1pPr>
          </a:lstStyle>
          <a:p>
            <a:r>
              <a:rPr lang="nb-NO" smtClean="0"/>
              <a:t>Klikk ikonet for å legge til et bilde</a:t>
            </a:r>
            <a:endParaRPr lang="nb-NO"/>
          </a:p>
        </p:txBody>
      </p:sp>
      <p:sp>
        <p:nvSpPr>
          <p:cNvPr id="8" name="Line 8"/>
          <p:cNvSpPr>
            <a:spLocks noChangeShapeType="1"/>
          </p:cNvSpPr>
          <p:nvPr userDrawn="1"/>
        </p:nvSpPr>
        <p:spPr bwMode="auto">
          <a:xfrm>
            <a:off x="0" y="6072188"/>
            <a:ext cx="9144000" cy="0"/>
          </a:xfrm>
          <a:prstGeom prst="line">
            <a:avLst/>
          </a:prstGeom>
          <a:noFill/>
          <a:ln w="28575">
            <a:solidFill>
              <a:srgbClr val="7F7F7F"/>
            </a:solidFill>
            <a:round/>
            <a:headEnd/>
            <a:tailEnd/>
          </a:ln>
          <a:effectLst/>
        </p:spPr>
        <p:txBody>
          <a:bodyPr/>
          <a:lstStyle/>
          <a:p>
            <a:pPr>
              <a:defRPr/>
            </a:pPr>
            <a:endParaRPr lang="nb-NO">
              <a:latin typeface="Cambria" panose="02040503050406030204" pitchFamily="18" charset="0"/>
              <a:cs typeface="Calibri" pitchFamily="34" charset="0"/>
            </a:endParaRPr>
          </a:p>
        </p:txBody>
      </p:sp>
    </p:spTree>
    <p:extLst>
      <p:ext uri="{BB962C8B-B14F-4D97-AF65-F5344CB8AC3E}">
        <p14:creationId xmlns:p14="http://schemas.microsoft.com/office/powerpoint/2010/main" val="1747019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banner nede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685800" y="152400"/>
            <a:ext cx="7772400" cy="1044000"/>
          </a:xfrm>
        </p:spPr>
        <p:txBody>
          <a:bodyPr/>
          <a:lstStyle>
            <a:lvl1pPr>
              <a:defRPr sz="2800" b="0">
                <a:solidFill>
                  <a:schemeClr val="tx1"/>
                </a:solidFill>
                <a:latin typeface="Cambria" panose="02040503050406030204" pitchFamily="18" charset="0"/>
                <a:cs typeface="Cambria" panose="02040503050406030204" pitchFamily="18" charset="0"/>
              </a:defRPr>
            </a:lvl1pPr>
          </a:lstStyle>
          <a:p>
            <a:r>
              <a:rPr lang="nb-NO" smtClean="0"/>
              <a:t>Klikk for å redigere tittelstil</a:t>
            </a:r>
            <a:endParaRPr lang="nb-NO" dirty="0"/>
          </a:p>
        </p:txBody>
      </p:sp>
      <p:sp>
        <p:nvSpPr>
          <p:cNvPr id="3" name="Plassholder for innhold 2"/>
          <p:cNvSpPr>
            <a:spLocks noGrp="1"/>
          </p:cNvSpPr>
          <p:nvPr>
            <p:ph idx="1"/>
          </p:nvPr>
        </p:nvSpPr>
        <p:spPr>
          <a:xfrm>
            <a:off x="683568" y="1484784"/>
            <a:ext cx="7774632" cy="3437574"/>
          </a:xfrm>
        </p:spPr>
        <p:txBody>
          <a:bodyPr/>
          <a:lstStyle>
            <a:lvl1pPr marL="342900" indent="-342900">
              <a:buFont typeface="Arial" panose="020B0604020202020204" pitchFamily="34" charset="0"/>
              <a:buChar char="•"/>
              <a:defRPr sz="1600">
                <a:solidFill>
                  <a:schemeClr val="tx1"/>
                </a:solidFill>
                <a:latin typeface="Cambria" panose="02040503050406030204" pitchFamily="18" charset="0"/>
                <a:cs typeface="Cambria" panose="02040503050406030204" pitchFamily="18" charset="0"/>
              </a:defRPr>
            </a:lvl1pPr>
            <a:lvl2pPr marL="800100" indent="-342900">
              <a:buFont typeface="Arial" panose="020B0604020202020204" pitchFamily="34" charset="0"/>
              <a:buChar char="•"/>
              <a:defRPr sz="1600">
                <a:solidFill>
                  <a:schemeClr val="tx1"/>
                </a:solidFill>
                <a:latin typeface="Cambria" panose="02040503050406030204" pitchFamily="18" charset="0"/>
                <a:cs typeface="Cambria" panose="02040503050406030204" pitchFamily="18" charset="0"/>
              </a:defRPr>
            </a:lvl2pPr>
            <a:lvl3pPr marL="1200150" indent="-285750">
              <a:buFont typeface="Arial" pitchFamily="34" charset="0"/>
              <a:buChar char="•"/>
              <a:defRPr sz="1600">
                <a:solidFill>
                  <a:schemeClr val="tx1"/>
                </a:solidFill>
                <a:latin typeface="Cambria" panose="02040503050406030204" pitchFamily="18" charset="0"/>
                <a:cs typeface="Cambria" panose="02040503050406030204" pitchFamily="18" charset="0"/>
              </a:defRPr>
            </a:lvl3pPr>
            <a:lvl4pPr>
              <a:buFont typeface="Arial" pitchFamily="34" charset="0"/>
              <a:buChar char="-"/>
              <a:defRPr sz="1600">
                <a:solidFill>
                  <a:schemeClr val="tx1"/>
                </a:solidFill>
                <a:latin typeface="Cambria" panose="02040503050406030204" pitchFamily="18" charset="0"/>
                <a:cs typeface="Cambria" panose="02040503050406030204" pitchFamily="18" charset="0"/>
              </a:defRPr>
            </a:lvl4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p:txBody>
      </p:sp>
      <p:sp>
        <p:nvSpPr>
          <p:cNvPr id="4" name="Rectangle 5"/>
          <p:cNvSpPr>
            <a:spLocks noGrp="1" noChangeArrowheads="1"/>
          </p:cNvSpPr>
          <p:nvPr>
            <p:ph type="ftr" sz="quarter" idx="10"/>
          </p:nvPr>
        </p:nvSpPr>
        <p:spPr/>
        <p:txBody>
          <a:bodyPr/>
          <a:lstStyle>
            <a:lvl1pPr>
              <a:defRPr>
                <a:latin typeface="Cambria" panose="02040503050406030204" pitchFamily="18" charset="0"/>
                <a:cs typeface="Cambria" panose="02040503050406030204" pitchFamily="18" charset="0"/>
              </a:defRPr>
            </a:lvl1pPr>
          </a:lstStyle>
          <a:p>
            <a:pPr>
              <a:defRPr/>
            </a:pPr>
            <a:endParaRPr lang="nb-NO"/>
          </a:p>
        </p:txBody>
      </p:sp>
      <p:sp>
        <p:nvSpPr>
          <p:cNvPr id="5" name="Rectangle 6"/>
          <p:cNvSpPr>
            <a:spLocks noGrp="1" noChangeArrowheads="1"/>
          </p:cNvSpPr>
          <p:nvPr>
            <p:ph type="sldNum" sz="quarter" idx="11"/>
          </p:nvPr>
        </p:nvSpPr>
        <p:spPr/>
        <p:txBody>
          <a:bodyPr/>
          <a:lstStyle>
            <a:lvl1pPr>
              <a:defRPr>
                <a:latin typeface="Cambria" panose="02040503050406030204" pitchFamily="18" charset="0"/>
                <a:cs typeface="Cambria" panose="02040503050406030204" pitchFamily="18" charset="0"/>
              </a:defRPr>
            </a:lvl1pPr>
          </a:lstStyle>
          <a:p>
            <a:pPr>
              <a:defRPr/>
            </a:pPr>
            <a:fld id="{9EEA97D1-373F-491C-8AF0-BEC57EBE2D9B}" type="slidenum">
              <a:rPr lang="nb-NO" smtClean="0"/>
              <a:pPr>
                <a:defRPr/>
              </a:pPr>
              <a:t>‹#›</a:t>
            </a:fld>
            <a:endParaRPr lang="nb-NO"/>
          </a:p>
        </p:txBody>
      </p:sp>
      <p:sp>
        <p:nvSpPr>
          <p:cNvPr id="7" name="Plassholder for bilde 6"/>
          <p:cNvSpPr>
            <a:spLocks noGrp="1"/>
          </p:cNvSpPr>
          <p:nvPr>
            <p:ph type="pic" sz="quarter" idx="12"/>
          </p:nvPr>
        </p:nvSpPr>
        <p:spPr>
          <a:xfrm>
            <a:off x="683568" y="5013176"/>
            <a:ext cx="7776864" cy="720080"/>
          </a:xfrm>
        </p:spPr>
        <p:txBody>
          <a:bodyPr/>
          <a:lstStyle>
            <a:lvl1pPr marL="0" indent="0">
              <a:buNone/>
              <a:defRPr sz="1600"/>
            </a:lvl1pPr>
          </a:lstStyle>
          <a:p>
            <a:r>
              <a:rPr lang="nb-NO" smtClean="0"/>
              <a:t>Klikk ikonet for å legge til et bilde</a:t>
            </a:r>
            <a:endParaRPr lang="nb-NO"/>
          </a:p>
        </p:txBody>
      </p:sp>
      <p:sp>
        <p:nvSpPr>
          <p:cNvPr id="8" name="Line 8"/>
          <p:cNvSpPr>
            <a:spLocks noChangeShapeType="1"/>
          </p:cNvSpPr>
          <p:nvPr userDrawn="1"/>
        </p:nvSpPr>
        <p:spPr bwMode="auto">
          <a:xfrm>
            <a:off x="0" y="6072188"/>
            <a:ext cx="9144000" cy="0"/>
          </a:xfrm>
          <a:prstGeom prst="line">
            <a:avLst/>
          </a:prstGeom>
          <a:noFill/>
          <a:ln w="28575">
            <a:solidFill>
              <a:srgbClr val="7F7F7F"/>
            </a:solidFill>
            <a:round/>
            <a:headEnd/>
            <a:tailEnd/>
          </a:ln>
          <a:effectLst/>
        </p:spPr>
        <p:txBody>
          <a:bodyPr/>
          <a:lstStyle/>
          <a:p>
            <a:pPr>
              <a:defRPr/>
            </a:pPr>
            <a:endParaRPr lang="nb-NO">
              <a:latin typeface="Cambria" panose="02040503050406030204" pitchFamily="18" charset="0"/>
              <a:cs typeface="Calibri" pitchFamily="34" charset="0"/>
            </a:endParaRPr>
          </a:p>
        </p:txBody>
      </p:sp>
    </p:spTree>
    <p:extLst>
      <p:ext uri="{BB962C8B-B14F-4D97-AF65-F5344CB8AC3E}">
        <p14:creationId xmlns:p14="http://schemas.microsoft.com/office/powerpoint/2010/main" val="4202054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TxtClassification"/>
          <p:cNvSpPr>
            <a:spLocks noGrp="1"/>
          </p:cNvSpPr>
          <p:nvPr>
            <p:ph type="dt" sz="quarter" idx="10"/>
          </p:nvPr>
        </p:nvSpPr>
        <p:spPr bwMode="gray">
          <a:xfrm>
            <a:off x="1843025" y="6542024"/>
            <a:ext cx="10810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gn="l">
              <a:lnSpc>
                <a:spcPct val="110000"/>
              </a:lnSpc>
              <a:spcBef>
                <a:spcPct val="50000"/>
              </a:spcBef>
              <a:spcAft>
                <a:spcPts val="0"/>
              </a:spcAft>
              <a:defRPr sz="600" b="0">
                <a:solidFill>
                  <a:srgbClr val="999999"/>
                </a:solidFill>
                <a:latin typeface="Arial"/>
              </a:defRPr>
            </a:lvl1pPr>
          </a:lstStyle>
          <a:p>
            <a:r>
              <a:rPr lang="nb-NO" smtClean="0"/>
              <a:t>Classification: Internal     2011-06-27</a:t>
            </a:r>
            <a:endParaRPr lang="en-US" dirty="0"/>
          </a:p>
        </p:txBody>
      </p:sp>
      <p:sp>
        <p:nvSpPr>
          <p:cNvPr id="4" name="TxtPageNumber"/>
          <p:cNvSpPr>
            <a:spLocks noGrp="1"/>
          </p:cNvSpPr>
          <p:nvPr>
            <p:ph type="sldNum" sz="quarter" idx="11"/>
          </p:nvPr>
        </p:nvSpPr>
        <p:spPr bwMode="gray">
          <a:xfrm>
            <a:off x="250826" y="6542024"/>
            <a:ext cx="357124" cy="1968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600" b="0">
                <a:solidFill>
                  <a:srgbClr val="999999"/>
                </a:solidFill>
                <a:latin typeface="Arial"/>
              </a:defRPr>
            </a:lvl1pPr>
          </a:lstStyle>
          <a:p>
            <a:fld id="{2D7849F3-1A1E-4CAC-AB7A-A4B5F1D2A080}" type="slidenum">
              <a:rPr lang="en-US" smtClean="0"/>
              <a:pPr/>
              <a:t>‹#›</a:t>
            </a:fld>
            <a:endParaRPr lang="en-US" dirty="0"/>
          </a:p>
        </p:txBody>
      </p:sp>
      <p:sp>
        <p:nvSpPr>
          <p:cNvPr id="8" name="TxtFooter"/>
          <p:cNvSpPr>
            <a:spLocks noGrp="1"/>
          </p:cNvSpPr>
          <p:nvPr>
            <p:ph type="ftr" sz="quarter" idx="12"/>
          </p:nvPr>
        </p:nvSpPr>
        <p:spPr>
          <a:xfrm>
            <a:off x="517526" y="6542024"/>
            <a:ext cx="2071624" cy="1841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oAutofit/>
          </a:bodyPr>
          <a:lstStyle>
            <a:lvl1pPr>
              <a:lnSpc>
                <a:spcPct val="110000"/>
              </a:lnSpc>
              <a:spcBef>
                <a:spcPct val="50000"/>
              </a:spcBef>
              <a:spcAft>
                <a:spcPts val="0"/>
              </a:spcAft>
              <a:defRPr sz="600" b="0">
                <a:solidFill>
                  <a:srgbClr val="999999"/>
                </a:solidFill>
                <a:latin typeface="Arial"/>
              </a:defRPr>
            </a:lvl1pPr>
          </a:lstStyle>
          <a:p>
            <a:endParaRPr lang="en-US" dirty="0"/>
          </a:p>
        </p:txBody>
      </p:sp>
    </p:spTree>
    <p:extLst>
      <p:ext uri="{BB962C8B-B14F-4D97-AF65-F5344CB8AC3E}">
        <p14:creationId xmlns:p14="http://schemas.microsoft.com/office/powerpoint/2010/main" val="658396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3" name="Plassholder for bilde 2"/>
          <p:cNvSpPr>
            <a:spLocks noGrp="1"/>
          </p:cNvSpPr>
          <p:nvPr>
            <p:ph type="pic" sz="quarter" idx="10"/>
          </p:nvPr>
        </p:nvSpPr>
        <p:spPr>
          <a:xfrm>
            <a:off x="0" y="0"/>
            <a:ext cx="9144000" cy="6858000"/>
          </a:xfrm>
        </p:spPr>
        <p:txBody>
          <a:bodyPr/>
          <a:lstStyle>
            <a:lvl1pPr>
              <a:defRPr baseline="0"/>
            </a:lvl1pPr>
          </a:lstStyle>
          <a:p>
            <a:r>
              <a:rPr lang="nb-NO" smtClean="0"/>
              <a:t>Klikk ikonet for å legge til et bilde</a:t>
            </a:r>
            <a:endParaRPr lang="nb-NO" dirty="0"/>
          </a:p>
        </p:txBody>
      </p:sp>
    </p:spTree>
    <p:extLst>
      <p:ext uri="{BB962C8B-B14F-4D97-AF65-F5344CB8AC3E}">
        <p14:creationId xmlns:p14="http://schemas.microsoft.com/office/powerpoint/2010/main" val="36240023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 med 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5070163"/>
            <a:ext cx="6858000" cy="758742"/>
          </a:xfrm>
        </p:spPr>
        <p:txBody>
          <a:bodyPr anchor="b">
            <a:normAutofit/>
          </a:bodyPr>
          <a:lstStyle>
            <a:lvl1pPr algn="ctr">
              <a:defRPr sz="1800" baseline="0">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143000" y="5920980"/>
            <a:ext cx="6858000" cy="697246"/>
          </a:xfrm>
        </p:spPr>
        <p:txBody>
          <a:bodyPr>
            <a:normAutofit/>
          </a:bodyPr>
          <a:lstStyle>
            <a:lvl1pPr marL="0" indent="0" algn="ctr">
              <a:buNone/>
              <a:defRPr sz="1200">
                <a:solidFill>
                  <a:schemeClr val="bg1"/>
                </a:solidFill>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dirty="0"/>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12157" y="1540702"/>
            <a:ext cx="2319686" cy="3175348"/>
          </a:xfrm>
          <a:prstGeom prst="rect">
            <a:avLst/>
          </a:prstGeom>
        </p:spPr>
      </p:pic>
    </p:spTree>
    <p:extLst>
      <p:ext uri="{BB962C8B-B14F-4D97-AF65-F5344CB8AC3E}">
        <p14:creationId xmlns:p14="http://schemas.microsoft.com/office/powerpoint/2010/main" val="12766793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orside med 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5070163"/>
            <a:ext cx="6858000" cy="758742"/>
          </a:xfrm>
        </p:spPr>
        <p:txBody>
          <a:bodyPr anchor="b">
            <a:normAutofit/>
          </a:bodyPr>
          <a:lstStyle>
            <a:lvl1pPr algn="ctr">
              <a:defRPr sz="1800" baseline="0">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1143000" y="5920980"/>
            <a:ext cx="6858000" cy="697246"/>
          </a:xfrm>
        </p:spPr>
        <p:txBody>
          <a:bodyPr>
            <a:normAutofit/>
          </a:bodyPr>
          <a:lstStyle>
            <a:lvl1pPr marL="0" indent="0" algn="ctr">
              <a:buNone/>
              <a:defRPr sz="1200">
                <a:solidFill>
                  <a:schemeClr val="bg1"/>
                </a:solidFill>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smtClean="0"/>
              <a:t>Klikk for å redigere undertittelstil i malen</a:t>
            </a:r>
            <a:endParaRPr lang="nb-NO" dirty="0"/>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157" y="1540702"/>
            <a:ext cx="2319686" cy="3175348"/>
          </a:xfrm>
          <a:prstGeom prst="rect">
            <a:avLst/>
          </a:prstGeom>
        </p:spPr>
      </p:pic>
    </p:spTree>
    <p:extLst>
      <p:ext uri="{BB962C8B-B14F-4D97-AF65-F5344CB8AC3E}">
        <p14:creationId xmlns:p14="http://schemas.microsoft.com/office/powerpoint/2010/main" val="318336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lys">
    <p:spTree>
      <p:nvGrpSpPr>
        <p:cNvPr id="1" name=""/>
        <p:cNvGrpSpPr/>
        <p:nvPr/>
      </p:nvGrpSpPr>
      <p:grpSpPr>
        <a:xfrm>
          <a:off x="0" y="0"/>
          <a:ext cx="0" cy="0"/>
          <a:chOff x="0" y="0"/>
          <a:chExt cx="0" cy="0"/>
        </a:xfrm>
      </p:grpSpPr>
      <p:sp>
        <p:nvSpPr>
          <p:cNvPr id="2" name="Tittel 1"/>
          <p:cNvSpPr>
            <a:spLocks noGrp="1"/>
          </p:cNvSpPr>
          <p:nvPr>
            <p:ph type="title"/>
          </p:nvPr>
        </p:nvSpPr>
        <p:spPr>
          <a:xfrm>
            <a:off x="3516179" y="585480"/>
            <a:ext cx="4816800" cy="518400"/>
          </a:xfrm>
          <a:solidFill>
            <a:srgbClr val="F2F2F2"/>
          </a:solidFill>
        </p:spPr>
        <p:txBody>
          <a:bodyPr/>
          <a:lstStyle>
            <a:lvl1pPr algn="ctr">
              <a:defRPr/>
            </a:lvl1pPr>
          </a:lstStyle>
          <a:p>
            <a:r>
              <a:rPr lang="nb-NO" smtClean="0"/>
              <a:t>Klikk for å redigere tittelstil</a:t>
            </a:r>
            <a:endParaRPr lang="nb-NO" dirty="0"/>
          </a:p>
        </p:txBody>
      </p:sp>
      <p:sp>
        <p:nvSpPr>
          <p:cNvPr id="3" name="Plassholder for innhold 2"/>
          <p:cNvSpPr>
            <a:spLocks noGrp="1"/>
          </p:cNvSpPr>
          <p:nvPr>
            <p:ph idx="1" hasCustomPrompt="1"/>
          </p:nvPr>
        </p:nvSpPr>
        <p:spPr>
          <a:xfrm>
            <a:off x="3516179" y="1463880"/>
            <a:ext cx="4816800" cy="4074068"/>
          </a:xfrm>
        </p:spPr>
        <p:txBody>
          <a:bodyPr/>
          <a:lstStyle>
            <a:lvl1pPr>
              <a:defRPr baseline="0"/>
            </a:lvl1pPr>
          </a:lstStyle>
          <a:p>
            <a:pPr lvl="0"/>
            <a:r>
              <a:rPr lang="nb-NO" dirty="0" smtClean="0"/>
              <a:t> Eksempeltekst første nivå</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fld id="{3B160DDF-9890-4E9C-A136-0B8FA417AEDE}" type="datetimeFigureOut">
              <a:rPr lang="nb-NO" smtClean="0"/>
              <a:t>27.11.2018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ECF0ED7-0577-43CE-A4F3-AD2196659B14}" type="slidenum">
              <a:rPr lang="nb-NO" smtClean="0"/>
              <a:t>‹#›</a:t>
            </a:fld>
            <a:endParaRPr lang="nb-NO"/>
          </a:p>
        </p:txBody>
      </p:sp>
      <p:sp>
        <p:nvSpPr>
          <p:cNvPr id="7" name="Rektangel 6"/>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9" name="Rett linje 8"/>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1" name="Plassholder for bilde 10"/>
          <p:cNvSpPr>
            <a:spLocks noGrp="1"/>
          </p:cNvSpPr>
          <p:nvPr>
            <p:ph type="pic" sz="quarter" idx="13"/>
          </p:nvPr>
        </p:nvSpPr>
        <p:spPr>
          <a:xfrm>
            <a:off x="0" y="0"/>
            <a:ext cx="2700000" cy="6181200"/>
          </a:xfrm>
        </p:spPr>
        <p:txBody>
          <a:bodyPr/>
          <a:lstStyle/>
          <a:p>
            <a:r>
              <a:rPr lang="nb-NO" smtClean="0"/>
              <a:t>Klikk ikonet for å legge til et bilde</a:t>
            </a:r>
            <a:endParaRPr lang="nb-NO" dirty="0"/>
          </a:p>
        </p:txBody>
      </p:sp>
    </p:spTree>
    <p:extLst>
      <p:ext uri="{BB962C8B-B14F-4D97-AF65-F5344CB8AC3E}">
        <p14:creationId xmlns:p14="http://schemas.microsoft.com/office/powerpoint/2010/main" val="168167928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tandard uten bilde">
    <p:spTree>
      <p:nvGrpSpPr>
        <p:cNvPr id="1" name=""/>
        <p:cNvGrpSpPr/>
        <p:nvPr/>
      </p:nvGrpSpPr>
      <p:grpSpPr>
        <a:xfrm>
          <a:off x="0" y="0"/>
          <a:ext cx="0" cy="0"/>
          <a:chOff x="0" y="0"/>
          <a:chExt cx="0" cy="0"/>
        </a:xfrm>
      </p:grpSpPr>
      <p:sp>
        <p:nvSpPr>
          <p:cNvPr id="2" name="Tittel 1"/>
          <p:cNvSpPr>
            <a:spLocks noGrp="1"/>
          </p:cNvSpPr>
          <p:nvPr>
            <p:ph type="title"/>
          </p:nvPr>
        </p:nvSpPr>
        <p:spPr>
          <a:xfrm>
            <a:off x="629100" y="720000"/>
            <a:ext cx="7886700" cy="518400"/>
          </a:xfrm>
          <a:solidFill>
            <a:srgbClr val="F2F2F2"/>
          </a:solidFill>
        </p:spPr>
        <p:txBody>
          <a:bodyPr/>
          <a:lstStyle>
            <a:lvl1pPr algn="ctr">
              <a:defRPr/>
            </a:lvl1pPr>
          </a:lstStyle>
          <a:p>
            <a:r>
              <a:rPr lang="nb-NO" smtClean="0"/>
              <a:t>Klikk for å redigere tittelstil</a:t>
            </a:r>
            <a:endParaRPr lang="nb-NO" dirty="0"/>
          </a:p>
        </p:txBody>
      </p:sp>
      <p:sp>
        <p:nvSpPr>
          <p:cNvPr id="3" name="Plassholder for innhold 2"/>
          <p:cNvSpPr>
            <a:spLocks noGrp="1"/>
          </p:cNvSpPr>
          <p:nvPr>
            <p:ph idx="1" hasCustomPrompt="1"/>
          </p:nvPr>
        </p:nvSpPr>
        <p:spPr>
          <a:xfrm>
            <a:off x="625078" y="1676434"/>
            <a:ext cx="7886700" cy="4206843"/>
          </a:xfrm>
        </p:spPr>
        <p:txBody>
          <a:bodyPr/>
          <a:lstStyle>
            <a:lvl1pPr>
              <a:defRPr/>
            </a:lvl1pPr>
          </a:lstStyle>
          <a:p>
            <a:pPr lvl="0"/>
            <a:r>
              <a:rPr lang="nb-NO" dirty="0" smtClean="0"/>
              <a:t>Eksempeltekst første nivå</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3B160DDF-9890-4E9C-A136-0B8FA417AEDE}" type="datetimeFigureOut">
              <a:rPr lang="nb-NO" smtClean="0"/>
              <a:t>27.11.2018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ECF0ED7-0577-43CE-A4F3-AD2196659B14}" type="slidenum">
              <a:rPr lang="nb-NO" smtClean="0"/>
              <a:t>‹#›</a:t>
            </a:fld>
            <a:endParaRPr lang="nb-NO"/>
          </a:p>
        </p:txBody>
      </p:sp>
      <p:sp>
        <p:nvSpPr>
          <p:cNvPr id="7" name="Rektangel 6"/>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9" name="Rett linje 8"/>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124223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Standard med to spalter">
    <p:spTree>
      <p:nvGrpSpPr>
        <p:cNvPr id="1" name=""/>
        <p:cNvGrpSpPr/>
        <p:nvPr/>
      </p:nvGrpSpPr>
      <p:grpSpPr>
        <a:xfrm>
          <a:off x="0" y="0"/>
          <a:ext cx="0" cy="0"/>
          <a:chOff x="0" y="0"/>
          <a:chExt cx="0" cy="0"/>
        </a:xfrm>
      </p:grpSpPr>
      <p:sp>
        <p:nvSpPr>
          <p:cNvPr id="2" name="Tittel 1"/>
          <p:cNvSpPr>
            <a:spLocks noGrp="1"/>
          </p:cNvSpPr>
          <p:nvPr>
            <p:ph type="title"/>
          </p:nvPr>
        </p:nvSpPr>
        <p:spPr>
          <a:xfrm>
            <a:off x="628650" y="720000"/>
            <a:ext cx="7886700" cy="518400"/>
          </a:xfrm>
          <a:solidFill>
            <a:srgbClr val="F2F2F2"/>
          </a:solidFill>
        </p:spPr>
        <p:txBody>
          <a:bodyPr/>
          <a:lstStyle>
            <a:lvl1pPr algn="ctr">
              <a:defRPr/>
            </a:lvl1pPr>
          </a:lstStyle>
          <a:p>
            <a:r>
              <a:rPr lang="nb-NO" smtClean="0"/>
              <a:t>Klikk for å redigere tittelstil</a:t>
            </a:r>
            <a:endParaRPr lang="nb-NO" dirty="0"/>
          </a:p>
        </p:txBody>
      </p:sp>
      <p:sp>
        <p:nvSpPr>
          <p:cNvPr id="3" name="Plassholder for innhold 2"/>
          <p:cNvSpPr>
            <a:spLocks noGrp="1"/>
          </p:cNvSpPr>
          <p:nvPr>
            <p:ph sz="half" idx="1" hasCustomPrompt="1"/>
          </p:nvPr>
        </p:nvSpPr>
        <p:spPr>
          <a:xfrm>
            <a:off x="628650" y="1677600"/>
            <a:ext cx="3886200" cy="4379352"/>
          </a:xfrm>
        </p:spPr>
        <p:txBody>
          <a:bodyPr/>
          <a:lstStyle>
            <a:lvl1pPr>
              <a:defRPr/>
            </a:lvl1pPr>
          </a:lstStyle>
          <a:p>
            <a:pPr lvl="0"/>
            <a:r>
              <a:rPr lang="nb-NO" dirty="0" smtClean="0"/>
              <a:t>Eksempeltekst første nivå</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hasCustomPrompt="1"/>
          </p:nvPr>
        </p:nvSpPr>
        <p:spPr>
          <a:xfrm>
            <a:off x="4629150" y="1677601"/>
            <a:ext cx="3886200" cy="4379353"/>
          </a:xfrm>
        </p:spPr>
        <p:txBody>
          <a:bodyPr/>
          <a:lstStyle>
            <a:lvl1pPr>
              <a:defRPr/>
            </a:lvl1pPr>
          </a:lstStyle>
          <a:p>
            <a:pPr lvl="0"/>
            <a:r>
              <a:rPr lang="nb-NO" dirty="0" smtClean="0"/>
              <a:t>Eksempeltekst første nivå</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3B160DDF-9890-4E9C-A136-0B8FA417AEDE}" type="datetimeFigureOut">
              <a:rPr lang="nb-NO" smtClean="0"/>
              <a:t>27.11.2018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ECF0ED7-0577-43CE-A4F3-AD2196659B14}" type="slidenum">
              <a:rPr lang="nb-NO" smtClean="0"/>
              <a:t>‹#›</a:t>
            </a:fld>
            <a:endParaRPr lang="nb-NO"/>
          </a:p>
        </p:txBody>
      </p:sp>
      <p:sp>
        <p:nvSpPr>
          <p:cNvPr id="8" name="Rektangel 7"/>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10" name="Rett linje 9"/>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303177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3B160DDF-9890-4E9C-A136-0B8FA417AEDE}" type="datetimeFigureOut">
              <a:rPr lang="nb-NO" smtClean="0"/>
              <a:t>27.11.2018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ECF0ED7-0577-43CE-A4F3-AD2196659B14}" type="slidenum">
              <a:rPr lang="nb-NO" smtClean="0"/>
              <a:t>‹#›</a:t>
            </a:fld>
            <a:endParaRPr lang="nb-NO"/>
          </a:p>
        </p:txBody>
      </p:sp>
      <p:sp>
        <p:nvSpPr>
          <p:cNvPr id="7" name="Rektangel 6"/>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9" name="Rett linje 8"/>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9332626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 (2 kort)">
    <p:bg>
      <p:bgPr>
        <a:solidFill>
          <a:srgbClr val="F2F2F2"/>
        </a:solidFill>
        <a:effectLst/>
      </p:bgPr>
    </p:bg>
    <p:spTree>
      <p:nvGrpSpPr>
        <p:cNvPr id="1" name=""/>
        <p:cNvGrpSpPr/>
        <p:nvPr/>
      </p:nvGrpSpPr>
      <p:grpSpPr>
        <a:xfrm>
          <a:off x="0" y="0"/>
          <a:ext cx="0" cy="0"/>
          <a:chOff x="0" y="0"/>
          <a:chExt cx="0" cy="0"/>
        </a:xfrm>
      </p:grpSpPr>
      <p:sp>
        <p:nvSpPr>
          <p:cNvPr id="25" name="Rektangel 24"/>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26" name="Bild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28" name="Rett linje 27"/>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22" name="Prosess 21"/>
          <p:cNvSpPr/>
          <p:nvPr userDrawn="1"/>
        </p:nvSpPr>
        <p:spPr>
          <a:xfrm>
            <a:off x="2011960" y="2605623"/>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3" name="Picture Placeholder 14"/>
          <p:cNvSpPr>
            <a:spLocks noGrp="1"/>
          </p:cNvSpPr>
          <p:nvPr>
            <p:ph type="pic" sz="quarter" idx="17"/>
          </p:nvPr>
        </p:nvSpPr>
        <p:spPr>
          <a:xfrm>
            <a:off x="2009066" y="285980"/>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24" name="Rett linje 23"/>
          <p:cNvCxnSpPr/>
          <p:nvPr userDrawn="1"/>
        </p:nvCxnSpPr>
        <p:spPr>
          <a:xfrm>
            <a:off x="2009066" y="2579105"/>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29" name="Rett linje 28"/>
          <p:cNvCxnSpPr/>
          <p:nvPr userDrawn="1"/>
        </p:nvCxnSpPr>
        <p:spPr>
          <a:xfrm flipV="1">
            <a:off x="2367717" y="3334548"/>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30" name="Plassholder for tekst 2"/>
          <p:cNvSpPr>
            <a:spLocks noGrp="1"/>
          </p:cNvSpPr>
          <p:nvPr>
            <p:ph type="body" sz="quarter" idx="20" hasCustomPrompt="1"/>
          </p:nvPr>
        </p:nvSpPr>
        <p:spPr>
          <a:xfrm>
            <a:off x="2298612" y="2749067"/>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32" name="Plassholder for tekst 4"/>
          <p:cNvSpPr>
            <a:spLocks noGrp="1"/>
          </p:cNvSpPr>
          <p:nvPr>
            <p:ph type="body" sz="quarter" idx="21" hasCustomPrompt="1"/>
          </p:nvPr>
        </p:nvSpPr>
        <p:spPr>
          <a:xfrm>
            <a:off x="2298611" y="3047307"/>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33" name="Plassholder for tekst 6"/>
          <p:cNvSpPr>
            <a:spLocks noGrp="1"/>
          </p:cNvSpPr>
          <p:nvPr>
            <p:ph type="body" sz="quarter" idx="22" hasCustomPrompt="1"/>
          </p:nvPr>
        </p:nvSpPr>
        <p:spPr>
          <a:xfrm>
            <a:off x="2126726" y="3394376"/>
            <a:ext cx="1973911" cy="2568311"/>
          </a:xfrm>
          <a:solidFill>
            <a:schemeClr val="bg1"/>
          </a:solidFill>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
        <p:nvSpPr>
          <p:cNvPr id="41" name="Prosess 40"/>
          <p:cNvSpPr/>
          <p:nvPr userDrawn="1"/>
        </p:nvSpPr>
        <p:spPr>
          <a:xfrm>
            <a:off x="5035051" y="2605623"/>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42" name="Picture Placeholder 14"/>
          <p:cNvSpPr>
            <a:spLocks noGrp="1"/>
          </p:cNvSpPr>
          <p:nvPr>
            <p:ph type="pic" sz="quarter" idx="23"/>
          </p:nvPr>
        </p:nvSpPr>
        <p:spPr>
          <a:xfrm>
            <a:off x="5032157" y="285980"/>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43" name="Rett linje 42"/>
          <p:cNvCxnSpPr/>
          <p:nvPr userDrawn="1"/>
        </p:nvCxnSpPr>
        <p:spPr>
          <a:xfrm>
            <a:off x="5032157" y="2579105"/>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44" name="Rett linje 43"/>
          <p:cNvCxnSpPr/>
          <p:nvPr userDrawn="1"/>
        </p:nvCxnSpPr>
        <p:spPr>
          <a:xfrm flipV="1">
            <a:off x="5390808" y="3334548"/>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45" name="Plassholder for tekst 2"/>
          <p:cNvSpPr>
            <a:spLocks noGrp="1"/>
          </p:cNvSpPr>
          <p:nvPr>
            <p:ph type="body" sz="quarter" idx="24" hasCustomPrompt="1"/>
          </p:nvPr>
        </p:nvSpPr>
        <p:spPr>
          <a:xfrm>
            <a:off x="5321703" y="2749067"/>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46" name="Plassholder for tekst 4"/>
          <p:cNvSpPr>
            <a:spLocks noGrp="1"/>
          </p:cNvSpPr>
          <p:nvPr>
            <p:ph type="body" sz="quarter" idx="25" hasCustomPrompt="1"/>
          </p:nvPr>
        </p:nvSpPr>
        <p:spPr>
          <a:xfrm>
            <a:off x="5321702" y="3047307"/>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47" name="Plassholder for tekst 6"/>
          <p:cNvSpPr>
            <a:spLocks noGrp="1"/>
          </p:cNvSpPr>
          <p:nvPr>
            <p:ph type="body" sz="quarter" idx="26" hasCustomPrompt="1"/>
          </p:nvPr>
        </p:nvSpPr>
        <p:spPr>
          <a:xfrm>
            <a:off x="5149817" y="3394376"/>
            <a:ext cx="1973911" cy="2568311"/>
          </a:xfrm>
          <a:solidFill>
            <a:schemeClr val="bg1"/>
          </a:solidFill>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Tree>
    <p:extLst>
      <p:ext uri="{BB962C8B-B14F-4D97-AF65-F5344CB8AC3E}">
        <p14:creationId xmlns:p14="http://schemas.microsoft.com/office/powerpoint/2010/main" val="38366332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3 kort)">
    <p:bg>
      <p:bgPr>
        <a:solidFill>
          <a:srgbClr val="F2F2F2"/>
        </a:solidFill>
        <a:effectLst/>
      </p:bgPr>
    </p:bg>
    <p:spTree>
      <p:nvGrpSpPr>
        <p:cNvPr id="1" name=""/>
        <p:cNvGrpSpPr/>
        <p:nvPr/>
      </p:nvGrpSpPr>
      <p:grpSpPr>
        <a:xfrm>
          <a:off x="0" y="0"/>
          <a:ext cx="0" cy="0"/>
          <a:chOff x="0" y="0"/>
          <a:chExt cx="0" cy="0"/>
        </a:xfrm>
      </p:grpSpPr>
      <p:sp>
        <p:nvSpPr>
          <p:cNvPr id="13" name="Prosess 12"/>
          <p:cNvSpPr/>
          <p:nvPr userDrawn="1"/>
        </p:nvSpPr>
        <p:spPr>
          <a:xfrm>
            <a:off x="904806" y="2605622"/>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7" name="Picture Placeholder 14"/>
          <p:cNvSpPr>
            <a:spLocks noGrp="1"/>
          </p:cNvSpPr>
          <p:nvPr>
            <p:ph type="pic" sz="quarter" idx="17"/>
          </p:nvPr>
        </p:nvSpPr>
        <p:spPr>
          <a:xfrm>
            <a:off x="901913" y="285979"/>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5" name="Rett linje 14"/>
          <p:cNvCxnSpPr/>
          <p:nvPr userDrawn="1"/>
        </p:nvCxnSpPr>
        <p:spPr>
          <a:xfrm>
            <a:off x="901913" y="2579104"/>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31" name="Rett linje 30"/>
          <p:cNvCxnSpPr/>
          <p:nvPr userDrawn="1"/>
        </p:nvCxnSpPr>
        <p:spPr>
          <a:xfrm flipV="1">
            <a:off x="1260563" y="3334547"/>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3" name="Plassholder for tekst 2"/>
          <p:cNvSpPr>
            <a:spLocks noGrp="1"/>
          </p:cNvSpPr>
          <p:nvPr>
            <p:ph type="body" sz="quarter" idx="20" hasCustomPrompt="1"/>
          </p:nvPr>
        </p:nvSpPr>
        <p:spPr>
          <a:xfrm>
            <a:off x="1191458" y="2749066"/>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5" name="Plassholder for tekst 4"/>
          <p:cNvSpPr>
            <a:spLocks noGrp="1"/>
          </p:cNvSpPr>
          <p:nvPr>
            <p:ph type="body" sz="quarter" idx="21" hasCustomPrompt="1"/>
          </p:nvPr>
        </p:nvSpPr>
        <p:spPr>
          <a:xfrm>
            <a:off x="1191457" y="3047306"/>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49" name="Prosess 48"/>
          <p:cNvSpPr/>
          <p:nvPr userDrawn="1"/>
        </p:nvSpPr>
        <p:spPr>
          <a:xfrm>
            <a:off x="3512355" y="2605622"/>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50" name="Picture Placeholder 14"/>
          <p:cNvSpPr>
            <a:spLocks noGrp="1"/>
          </p:cNvSpPr>
          <p:nvPr>
            <p:ph type="pic" sz="quarter" idx="23"/>
          </p:nvPr>
        </p:nvSpPr>
        <p:spPr>
          <a:xfrm>
            <a:off x="3506392" y="285979"/>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51" name="Rett linje 50"/>
          <p:cNvCxnSpPr/>
          <p:nvPr userDrawn="1"/>
        </p:nvCxnSpPr>
        <p:spPr>
          <a:xfrm>
            <a:off x="3506392" y="2576533"/>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52" name="Rett linje 51"/>
          <p:cNvCxnSpPr/>
          <p:nvPr userDrawn="1"/>
        </p:nvCxnSpPr>
        <p:spPr>
          <a:xfrm flipV="1">
            <a:off x="3861634" y="3334547"/>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53" name="Plassholder for tekst 2"/>
          <p:cNvSpPr>
            <a:spLocks noGrp="1"/>
          </p:cNvSpPr>
          <p:nvPr>
            <p:ph type="body" sz="quarter" idx="24" hasCustomPrompt="1"/>
          </p:nvPr>
        </p:nvSpPr>
        <p:spPr>
          <a:xfrm>
            <a:off x="3792528" y="2749066"/>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54" name="Plassholder for tekst 4"/>
          <p:cNvSpPr>
            <a:spLocks noGrp="1"/>
          </p:cNvSpPr>
          <p:nvPr>
            <p:ph type="body" sz="quarter" idx="25" hasCustomPrompt="1"/>
          </p:nvPr>
        </p:nvSpPr>
        <p:spPr>
          <a:xfrm>
            <a:off x="3792528" y="3047306"/>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55" name="Plassholder for tekst 6"/>
          <p:cNvSpPr>
            <a:spLocks noGrp="1"/>
          </p:cNvSpPr>
          <p:nvPr>
            <p:ph type="body" sz="quarter" idx="26" hasCustomPrompt="1"/>
          </p:nvPr>
        </p:nvSpPr>
        <p:spPr>
          <a:xfrm>
            <a:off x="3620643" y="3394375"/>
            <a:ext cx="1973911" cy="2568311"/>
          </a:xfrm>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
        <p:nvSpPr>
          <p:cNvPr id="56" name="Prosess 55"/>
          <p:cNvSpPr/>
          <p:nvPr userDrawn="1"/>
        </p:nvSpPr>
        <p:spPr>
          <a:xfrm>
            <a:off x="6119389" y="2605622"/>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57" name="Picture Placeholder 14"/>
          <p:cNvSpPr>
            <a:spLocks noGrp="1"/>
          </p:cNvSpPr>
          <p:nvPr>
            <p:ph type="pic" sz="quarter" idx="27"/>
          </p:nvPr>
        </p:nvSpPr>
        <p:spPr>
          <a:xfrm>
            <a:off x="6113426" y="285979"/>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58" name="Rett linje 57"/>
          <p:cNvCxnSpPr/>
          <p:nvPr userDrawn="1"/>
        </p:nvCxnSpPr>
        <p:spPr>
          <a:xfrm>
            <a:off x="6113426" y="2576533"/>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59" name="Rett linje 58"/>
          <p:cNvCxnSpPr/>
          <p:nvPr userDrawn="1"/>
        </p:nvCxnSpPr>
        <p:spPr>
          <a:xfrm flipV="1">
            <a:off x="6468668" y="3334547"/>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60" name="Plassholder for tekst 2"/>
          <p:cNvSpPr>
            <a:spLocks noGrp="1"/>
          </p:cNvSpPr>
          <p:nvPr>
            <p:ph type="body" sz="quarter" idx="28" hasCustomPrompt="1"/>
          </p:nvPr>
        </p:nvSpPr>
        <p:spPr>
          <a:xfrm>
            <a:off x="6399562" y="2749066"/>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61" name="Plassholder for tekst 4"/>
          <p:cNvSpPr>
            <a:spLocks noGrp="1"/>
          </p:cNvSpPr>
          <p:nvPr>
            <p:ph type="body" sz="quarter" idx="29" hasCustomPrompt="1"/>
          </p:nvPr>
        </p:nvSpPr>
        <p:spPr>
          <a:xfrm>
            <a:off x="6399561" y="3047306"/>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62" name="Plassholder for tekst 6"/>
          <p:cNvSpPr>
            <a:spLocks noGrp="1"/>
          </p:cNvSpPr>
          <p:nvPr>
            <p:ph type="body" sz="quarter" idx="30" hasCustomPrompt="1"/>
          </p:nvPr>
        </p:nvSpPr>
        <p:spPr>
          <a:xfrm>
            <a:off x="6227676" y="3394375"/>
            <a:ext cx="1973911" cy="2568311"/>
          </a:xfrm>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
        <p:nvSpPr>
          <p:cNvPr id="63" name="Rektangel 62"/>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64" name="Bild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65" name="Rett linje 64"/>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7" name="Plassholder for tekst 6"/>
          <p:cNvSpPr>
            <a:spLocks noGrp="1"/>
          </p:cNvSpPr>
          <p:nvPr>
            <p:ph type="body" sz="quarter" idx="22" hasCustomPrompt="1"/>
          </p:nvPr>
        </p:nvSpPr>
        <p:spPr>
          <a:xfrm>
            <a:off x="1019572" y="3394375"/>
            <a:ext cx="1973911" cy="2568311"/>
          </a:xfrm>
          <a:solidFill>
            <a:schemeClr val="bg1"/>
          </a:solidFill>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Tree>
    <p:extLst>
      <p:ext uri="{BB962C8B-B14F-4D97-AF65-F5344CB8AC3E}">
        <p14:creationId xmlns:p14="http://schemas.microsoft.com/office/powerpoint/2010/main" val="35836336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V (2 kort)">
    <p:bg>
      <p:bgPr>
        <a:solidFill>
          <a:srgbClr val="F2F2F2"/>
        </a:solidFill>
        <a:effectLst/>
      </p:bgPr>
    </p:bg>
    <p:spTree>
      <p:nvGrpSpPr>
        <p:cNvPr id="1" name=""/>
        <p:cNvGrpSpPr/>
        <p:nvPr/>
      </p:nvGrpSpPr>
      <p:grpSpPr>
        <a:xfrm>
          <a:off x="0" y="0"/>
          <a:ext cx="0" cy="0"/>
          <a:chOff x="0" y="0"/>
          <a:chExt cx="0" cy="0"/>
        </a:xfrm>
      </p:grpSpPr>
      <p:sp>
        <p:nvSpPr>
          <p:cNvPr id="21" name="Prosess 20"/>
          <p:cNvSpPr/>
          <p:nvPr userDrawn="1"/>
        </p:nvSpPr>
        <p:spPr>
          <a:xfrm>
            <a:off x="4105264" y="883201"/>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2" name="Picture Placeholder 14"/>
          <p:cNvSpPr>
            <a:spLocks noGrp="1"/>
          </p:cNvSpPr>
          <p:nvPr>
            <p:ph type="pic" sz="quarter" idx="19"/>
          </p:nvPr>
        </p:nvSpPr>
        <p:spPr>
          <a:xfrm>
            <a:off x="2445644" y="884246"/>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23" name="Rett linje 22"/>
          <p:cNvCxnSpPr/>
          <p:nvPr userDrawn="1"/>
        </p:nvCxnSpPr>
        <p:spPr>
          <a:xfrm>
            <a:off x="4286131" y="1815209"/>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25" name="Rett linje 24"/>
          <p:cNvCxnSpPr/>
          <p:nvPr userDrawn="1"/>
        </p:nvCxnSpPr>
        <p:spPr>
          <a:xfrm flipV="1">
            <a:off x="2438426" y="2854942"/>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26" name="Plassholder for tekst 7"/>
          <p:cNvSpPr>
            <a:spLocks noGrp="1"/>
          </p:cNvSpPr>
          <p:nvPr>
            <p:ph type="body" sz="quarter" idx="25" hasCustomPrompt="1"/>
          </p:nvPr>
        </p:nvSpPr>
        <p:spPr>
          <a:xfrm>
            <a:off x="4228381" y="1118433"/>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28" name="Plassholder for tekst 9"/>
          <p:cNvSpPr>
            <a:spLocks noGrp="1"/>
          </p:cNvSpPr>
          <p:nvPr>
            <p:ph type="body" sz="quarter" idx="26" hasCustomPrompt="1"/>
          </p:nvPr>
        </p:nvSpPr>
        <p:spPr>
          <a:xfrm>
            <a:off x="4228381" y="1444562"/>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29" name="Plassholder for tekst 9"/>
          <p:cNvSpPr>
            <a:spLocks noGrp="1"/>
          </p:cNvSpPr>
          <p:nvPr>
            <p:ph type="body" sz="quarter" idx="27" hasCustomPrompt="1"/>
          </p:nvPr>
        </p:nvSpPr>
        <p:spPr>
          <a:xfrm>
            <a:off x="4221162" y="1884155"/>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30" name="Prosess 29"/>
          <p:cNvSpPr/>
          <p:nvPr userDrawn="1"/>
        </p:nvSpPr>
        <p:spPr>
          <a:xfrm>
            <a:off x="4105264" y="3317573"/>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31" name="Picture Placeholder 14"/>
          <p:cNvSpPr>
            <a:spLocks noGrp="1"/>
          </p:cNvSpPr>
          <p:nvPr>
            <p:ph type="pic" sz="quarter" idx="28"/>
          </p:nvPr>
        </p:nvSpPr>
        <p:spPr>
          <a:xfrm>
            <a:off x="2445644" y="3318618"/>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32" name="Rett linje 31"/>
          <p:cNvCxnSpPr/>
          <p:nvPr userDrawn="1"/>
        </p:nvCxnSpPr>
        <p:spPr>
          <a:xfrm>
            <a:off x="4286131" y="4249581"/>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33" name="Rett linje 32"/>
          <p:cNvCxnSpPr/>
          <p:nvPr userDrawn="1"/>
        </p:nvCxnSpPr>
        <p:spPr>
          <a:xfrm flipV="1">
            <a:off x="2438426" y="5289314"/>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34" name="Plassholder for tekst 7"/>
          <p:cNvSpPr>
            <a:spLocks noGrp="1"/>
          </p:cNvSpPr>
          <p:nvPr>
            <p:ph type="body" sz="quarter" idx="29" hasCustomPrompt="1"/>
          </p:nvPr>
        </p:nvSpPr>
        <p:spPr>
          <a:xfrm>
            <a:off x="4228381" y="3552805"/>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35" name="Plassholder for tekst 9"/>
          <p:cNvSpPr>
            <a:spLocks noGrp="1"/>
          </p:cNvSpPr>
          <p:nvPr>
            <p:ph type="body" sz="quarter" idx="30" hasCustomPrompt="1"/>
          </p:nvPr>
        </p:nvSpPr>
        <p:spPr>
          <a:xfrm>
            <a:off x="4228381" y="3878934"/>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36" name="Plassholder for tekst 9"/>
          <p:cNvSpPr>
            <a:spLocks noGrp="1"/>
          </p:cNvSpPr>
          <p:nvPr>
            <p:ph type="body" sz="quarter" idx="31" hasCustomPrompt="1"/>
          </p:nvPr>
        </p:nvSpPr>
        <p:spPr>
          <a:xfrm>
            <a:off x="4221162" y="4318527"/>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7" name="Rektangel 16"/>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18" name="Bil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19" name="Rett linje 18"/>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701132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V (3 kort)">
    <p:bg>
      <p:bgPr>
        <a:solidFill>
          <a:srgbClr val="F2F2F2"/>
        </a:solidFill>
        <a:effectLst/>
      </p:bgPr>
    </p:bg>
    <p:spTree>
      <p:nvGrpSpPr>
        <p:cNvPr id="1" name=""/>
        <p:cNvGrpSpPr/>
        <p:nvPr/>
      </p:nvGrpSpPr>
      <p:grpSpPr>
        <a:xfrm>
          <a:off x="0" y="0"/>
          <a:ext cx="0" cy="0"/>
          <a:chOff x="0" y="0"/>
          <a:chExt cx="0" cy="0"/>
        </a:xfrm>
      </p:grpSpPr>
      <p:sp>
        <p:nvSpPr>
          <p:cNvPr id="21" name="Prosess 20"/>
          <p:cNvSpPr/>
          <p:nvPr userDrawn="1"/>
        </p:nvSpPr>
        <p:spPr>
          <a:xfrm>
            <a:off x="2054042" y="809060"/>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2" name="Picture Placeholder 14"/>
          <p:cNvSpPr>
            <a:spLocks noGrp="1"/>
          </p:cNvSpPr>
          <p:nvPr>
            <p:ph type="pic" sz="quarter" idx="19"/>
          </p:nvPr>
        </p:nvSpPr>
        <p:spPr>
          <a:xfrm>
            <a:off x="394422" y="810105"/>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23" name="Rett linje 22"/>
          <p:cNvCxnSpPr/>
          <p:nvPr userDrawn="1"/>
        </p:nvCxnSpPr>
        <p:spPr>
          <a:xfrm>
            <a:off x="2234909" y="1741068"/>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25" name="Rett linje 24"/>
          <p:cNvCxnSpPr/>
          <p:nvPr userDrawn="1"/>
        </p:nvCxnSpPr>
        <p:spPr>
          <a:xfrm flipV="1">
            <a:off x="387203" y="2780801"/>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26" name="Plassholder for tekst 7"/>
          <p:cNvSpPr>
            <a:spLocks noGrp="1"/>
          </p:cNvSpPr>
          <p:nvPr>
            <p:ph type="body" sz="quarter" idx="25" hasCustomPrompt="1"/>
          </p:nvPr>
        </p:nvSpPr>
        <p:spPr>
          <a:xfrm>
            <a:off x="2177158" y="1044292"/>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28" name="Plassholder for tekst 9"/>
          <p:cNvSpPr>
            <a:spLocks noGrp="1"/>
          </p:cNvSpPr>
          <p:nvPr>
            <p:ph type="body" sz="quarter" idx="26" hasCustomPrompt="1"/>
          </p:nvPr>
        </p:nvSpPr>
        <p:spPr>
          <a:xfrm>
            <a:off x="2177158" y="1370421"/>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29" name="Plassholder for tekst 9"/>
          <p:cNvSpPr>
            <a:spLocks noGrp="1"/>
          </p:cNvSpPr>
          <p:nvPr>
            <p:ph type="body" sz="quarter" idx="27" hasCustomPrompt="1"/>
          </p:nvPr>
        </p:nvSpPr>
        <p:spPr>
          <a:xfrm>
            <a:off x="2169940" y="1810014"/>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30" name="Prosess 29"/>
          <p:cNvSpPr/>
          <p:nvPr userDrawn="1"/>
        </p:nvSpPr>
        <p:spPr>
          <a:xfrm>
            <a:off x="2054042" y="3243432"/>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31" name="Picture Placeholder 14"/>
          <p:cNvSpPr>
            <a:spLocks noGrp="1"/>
          </p:cNvSpPr>
          <p:nvPr>
            <p:ph type="pic" sz="quarter" idx="28"/>
          </p:nvPr>
        </p:nvSpPr>
        <p:spPr>
          <a:xfrm>
            <a:off x="394422" y="3244477"/>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32" name="Rett linje 31"/>
          <p:cNvCxnSpPr/>
          <p:nvPr userDrawn="1"/>
        </p:nvCxnSpPr>
        <p:spPr>
          <a:xfrm>
            <a:off x="2234909" y="4175440"/>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33" name="Rett linje 32"/>
          <p:cNvCxnSpPr/>
          <p:nvPr userDrawn="1"/>
        </p:nvCxnSpPr>
        <p:spPr>
          <a:xfrm flipV="1">
            <a:off x="387203" y="5215173"/>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34" name="Plassholder for tekst 7"/>
          <p:cNvSpPr>
            <a:spLocks noGrp="1"/>
          </p:cNvSpPr>
          <p:nvPr>
            <p:ph type="body" sz="quarter" idx="29" hasCustomPrompt="1"/>
          </p:nvPr>
        </p:nvSpPr>
        <p:spPr>
          <a:xfrm>
            <a:off x="2177158" y="3478664"/>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35" name="Plassholder for tekst 9"/>
          <p:cNvSpPr>
            <a:spLocks noGrp="1"/>
          </p:cNvSpPr>
          <p:nvPr>
            <p:ph type="body" sz="quarter" idx="30" hasCustomPrompt="1"/>
          </p:nvPr>
        </p:nvSpPr>
        <p:spPr>
          <a:xfrm>
            <a:off x="2177158" y="3804793"/>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36" name="Plassholder for tekst 9"/>
          <p:cNvSpPr>
            <a:spLocks noGrp="1"/>
          </p:cNvSpPr>
          <p:nvPr>
            <p:ph type="body" sz="quarter" idx="31" hasCustomPrompt="1"/>
          </p:nvPr>
        </p:nvSpPr>
        <p:spPr>
          <a:xfrm>
            <a:off x="2169940" y="4244386"/>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7" name="Rektangel 16"/>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18" name="Bil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19" name="Rett linje 18"/>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20" name="Prosess 19"/>
          <p:cNvSpPr/>
          <p:nvPr userDrawn="1"/>
        </p:nvSpPr>
        <p:spPr>
          <a:xfrm>
            <a:off x="6428334" y="2083529"/>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4" name="Picture Placeholder 14"/>
          <p:cNvSpPr>
            <a:spLocks noGrp="1"/>
          </p:cNvSpPr>
          <p:nvPr>
            <p:ph type="pic" sz="quarter" idx="32"/>
          </p:nvPr>
        </p:nvSpPr>
        <p:spPr>
          <a:xfrm>
            <a:off x="4768715" y="2084574"/>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27" name="Rett linje 26"/>
          <p:cNvCxnSpPr/>
          <p:nvPr userDrawn="1"/>
        </p:nvCxnSpPr>
        <p:spPr>
          <a:xfrm>
            <a:off x="6609201" y="3015537"/>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37" name="Rett linje 36"/>
          <p:cNvCxnSpPr/>
          <p:nvPr userDrawn="1"/>
        </p:nvCxnSpPr>
        <p:spPr>
          <a:xfrm flipV="1">
            <a:off x="4761496" y="4055270"/>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38" name="Plassholder for tekst 7"/>
          <p:cNvSpPr>
            <a:spLocks noGrp="1"/>
          </p:cNvSpPr>
          <p:nvPr>
            <p:ph type="body" sz="quarter" idx="33" hasCustomPrompt="1"/>
          </p:nvPr>
        </p:nvSpPr>
        <p:spPr>
          <a:xfrm>
            <a:off x="6551451" y="2318761"/>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39" name="Plassholder for tekst 9"/>
          <p:cNvSpPr>
            <a:spLocks noGrp="1"/>
          </p:cNvSpPr>
          <p:nvPr>
            <p:ph type="body" sz="quarter" idx="34" hasCustomPrompt="1"/>
          </p:nvPr>
        </p:nvSpPr>
        <p:spPr>
          <a:xfrm>
            <a:off x="6551451" y="2644890"/>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40" name="Plassholder for tekst 9"/>
          <p:cNvSpPr>
            <a:spLocks noGrp="1"/>
          </p:cNvSpPr>
          <p:nvPr>
            <p:ph type="body" sz="quarter" idx="35" hasCustomPrompt="1"/>
          </p:nvPr>
        </p:nvSpPr>
        <p:spPr>
          <a:xfrm>
            <a:off x="6544232" y="3084483"/>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Tree>
    <p:extLst>
      <p:ext uri="{BB962C8B-B14F-4D97-AF65-F5344CB8AC3E}">
        <p14:creationId xmlns:p14="http://schemas.microsoft.com/office/powerpoint/2010/main" val="128165416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V (4 kort)">
    <p:bg>
      <p:bgPr>
        <a:solidFill>
          <a:srgbClr val="F2F2F2"/>
        </a:solidFill>
        <a:effectLst/>
      </p:bgPr>
    </p:bg>
    <p:spTree>
      <p:nvGrpSpPr>
        <p:cNvPr id="1" name=""/>
        <p:cNvGrpSpPr/>
        <p:nvPr/>
      </p:nvGrpSpPr>
      <p:grpSpPr>
        <a:xfrm>
          <a:off x="0" y="0"/>
          <a:ext cx="0" cy="0"/>
          <a:chOff x="0" y="0"/>
          <a:chExt cx="0" cy="0"/>
        </a:xfrm>
      </p:grpSpPr>
      <p:sp>
        <p:nvSpPr>
          <p:cNvPr id="48" name="Prosess 47"/>
          <p:cNvSpPr/>
          <p:nvPr userDrawn="1"/>
        </p:nvSpPr>
        <p:spPr>
          <a:xfrm>
            <a:off x="2034240" y="842259"/>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49" name="Picture Placeholder 14"/>
          <p:cNvSpPr>
            <a:spLocks noGrp="1"/>
          </p:cNvSpPr>
          <p:nvPr>
            <p:ph type="pic" sz="quarter" idx="19"/>
          </p:nvPr>
        </p:nvSpPr>
        <p:spPr>
          <a:xfrm>
            <a:off x="367400" y="851884"/>
            <a:ext cx="1660500" cy="1941938"/>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51" name="Rett linje 50"/>
          <p:cNvCxnSpPr/>
          <p:nvPr userDrawn="1"/>
        </p:nvCxnSpPr>
        <p:spPr>
          <a:xfrm>
            <a:off x="2215107" y="1774267"/>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52" name="Rett linje 51"/>
          <p:cNvCxnSpPr/>
          <p:nvPr userDrawn="1"/>
        </p:nvCxnSpPr>
        <p:spPr>
          <a:xfrm flipV="1">
            <a:off x="367401" y="2814000"/>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63" name="Plassholder for tekst 7"/>
          <p:cNvSpPr>
            <a:spLocks noGrp="1"/>
          </p:cNvSpPr>
          <p:nvPr>
            <p:ph type="body" sz="quarter" idx="25" hasCustomPrompt="1"/>
          </p:nvPr>
        </p:nvSpPr>
        <p:spPr>
          <a:xfrm>
            <a:off x="2157356" y="1077491"/>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64" name="Plassholder for tekst 9"/>
          <p:cNvSpPr>
            <a:spLocks noGrp="1"/>
          </p:cNvSpPr>
          <p:nvPr>
            <p:ph type="body" sz="quarter" idx="26" hasCustomPrompt="1"/>
          </p:nvPr>
        </p:nvSpPr>
        <p:spPr>
          <a:xfrm>
            <a:off x="2157356" y="1403620"/>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65" name="Plassholder for tekst 9"/>
          <p:cNvSpPr>
            <a:spLocks noGrp="1"/>
          </p:cNvSpPr>
          <p:nvPr>
            <p:ph type="body" sz="quarter" idx="27" hasCustomPrompt="1"/>
          </p:nvPr>
        </p:nvSpPr>
        <p:spPr>
          <a:xfrm>
            <a:off x="2150137" y="1843213"/>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09" name="Prosess 108"/>
          <p:cNvSpPr/>
          <p:nvPr userDrawn="1"/>
        </p:nvSpPr>
        <p:spPr>
          <a:xfrm>
            <a:off x="6430554" y="842259"/>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10" name="Picture Placeholder 14"/>
          <p:cNvSpPr>
            <a:spLocks noGrp="1"/>
          </p:cNvSpPr>
          <p:nvPr>
            <p:ph type="pic" sz="quarter" idx="28"/>
          </p:nvPr>
        </p:nvSpPr>
        <p:spPr>
          <a:xfrm>
            <a:off x="4763714" y="851884"/>
            <a:ext cx="1660500" cy="1941938"/>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11" name="Rett linje 110"/>
          <p:cNvCxnSpPr/>
          <p:nvPr userDrawn="1"/>
        </p:nvCxnSpPr>
        <p:spPr>
          <a:xfrm>
            <a:off x="6611421" y="1774267"/>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12" name="Rett linje 111"/>
          <p:cNvCxnSpPr/>
          <p:nvPr userDrawn="1"/>
        </p:nvCxnSpPr>
        <p:spPr>
          <a:xfrm flipV="1">
            <a:off x="4763715" y="2814000"/>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13" name="Plassholder for tekst 7"/>
          <p:cNvSpPr>
            <a:spLocks noGrp="1"/>
          </p:cNvSpPr>
          <p:nvPr>
            <p:ph type="body" sz="quarter" idx="29" hasCustomPrompt="1"/>
          </p:nvPr>
        </p:nvSpPr>
        <p:spPr>
          <a:xfrm>
            <a:off x="6553670" y="1077491"/>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114" name="Plassholder for tekst 9"/>
          <p:cNvSpPr>
            <a:spLocks noGrp="1"/>
          </p:cNvSpPr>
          <p:nvPr>
            <p:ph type="body" sz="quarter" idx="30" hasCustomPrompt="1"/>
          </p:nvPr>
        </p:nvSpPr>
        <p:spPr>
          <a:xfrm>
            <a:off x="6553670" y="1403620"/>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15" name="Plassholder for tekst 9"/>
          <p:cNvSpPr>
            <a:spLocks noGrp="1"/>
          </p:cNvSpPr>
          <p:nvPr>
            <p:ph type="body" sz="quarter" idx="31" hasCustomPrompt="1"/>
          </p:nvPr>
        </p:nvSpPr>
        <p:spPr>
          <a:xfrm>
            <a:off x="6546451" y="1843213"/>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16" name="Prosess 115"/>
          <p:cNvSpPr/>
          <p:nvPr userDrawn="1"/>
        </p:nvSpPr>
        <p:spPr>
          <a:xfrm>
            <a:off x="2034240" y="3322514"/>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17" name="Picture Placeholder 14"/>
          <p:cNvSpPr>
            <a:spLocks noGrp="1"/>
          </p:cNvSpPr>
          <p:nvPr>
            <p:ph type="pic" sz="quarter" idx="32"/>
          </p:nvPr>
        </p:nvSpPr>
        <p:spPr>
          <a:xfrm>
            <a:off x="367400" y="3332139"/>
            <a:ext cx="1660500" cy="1941938"/>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18" name="Rett linje 117"/>
          <p:cNvCxnSpPr/>
          <p:nvPr userDrawn="1"/>
        </p:nvCxnSpPr>
        <p:spPr>
          <a:xfrm>
            <a:off x="2215107" y="4254522"/>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19" name="Rett linje 118"/>
          <p:cNvCxnSpPr/>
          <p:nvPr userDrawn="1"/>
        </p:nvCxnSpPr>
        <p:spPr>
          <a:xfrm flipV="1">
            <a:off x="367401" y="5294255"/>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20" name="Plassholder for tekst 7"/>
          <p:cNvSpPr>
            <a:spLocks noGrp="1"/>
          </p:cNvSpPr>
          <p:nvPr>
            <p:ph type="body" sz="quarter" idx="33" hasCustomPrompt="1"/>
          </p:nvPr>
        </p:nvSpPr>
        <p:spPr>
          <a:xfrm>
            <a:off x="2157356" y="3557745"/>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121" name="Plassholder for tekst 9"/>
          <p:cNvSpPr>
            <a:spLocks noGrp="1"/>
          </p:cNvSpPr>
          <p:nvPr>
            <p:ph type="body" sz="quarter" idx="34" hasCustomPrompt="1"/>
          </p:nvPr>
        </p:nvSpPr>
        <p:spPr>
          <a:xfrm>
            <a:off x="2157356" y="3883875"/>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22" name="Plassholder for tekst 9"/>
          <p:cNvSpPr>
            <a:spLocks noGrp="1"/>
          </p:cNvSpPr>
          <p:nvPr>
            <p:ph type="body" sz="quarter" idx="35" hasCustomPrompt="1"/>
          </p:nvPr>
        </p:nvSpPr>
        <p:spPr>
          <a:xfrm>
            <a:off x="2150137" y="4323468"/>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23" name="Prosess 122"/>
          <p:cNvSpPr/>
          <p:nvPr userDrawn="1"/>
        </p:nvSpPr>
        <p:spPr>
          <a:xfrm>
            <a:off x="6430554" y="3322514"/>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24" name="Picture Placeholder 14"/>
          <p:cNvSpPr>
            <a:spLocks noGrp="1"/>
          </p:cNvSpPr>
          <p:nvPr>
            <p:ph type="pic" sz="quarter" idx="36"/>
          </p:nvPr>
        </p:nvSpPr>
        <p:spPr>
          <a:xfrm>
            <a:off x="4763714" y="3332139"/>
            <a:ext cx="1660500" cy="1941938"/>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25" name="Rett linje 124"/>
          <p:cNvCxnSpPr/>
          <p:nvPr userDrawn="1"/>
        </p:nvCxnSpPr>
        <p:spPr>
          <a:xfrm>
            <a:off x="6611421" y="4254522"/>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26" name="Rett linje 125"/>
          <p:cNvCxnSpPr/>
          <p:nvPr userDrawn="1"/>
        </p:nvCxnSpPr>
        <p:spPr>
          <a:xfrm flipV="1">
            <a:off x="4763715" y="5294255"/>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27" name="Plassholder for tekst 7"/>
          <p:cNvSpPr>
            <a:spLocks noGrp="1"/>
          </p:cNvSpPr>
          <p:nvPr>
            <p:ph type="body" sz="quarter" idx="37" hasCustomPrompt="1"/>
          </p:nvPr>
        </p:nvSpPr>
        <p:spPr>
          <a:xfrm>
            <a:off x="6553670" y="3557745"/>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128" name="Plassholder for tekst 9"/>
          <p:cNvSpPr>
            <a:spLocks noGrp="1"/>
          </p:cNvSpPr>
          <p:nvPr>
            <p:ph type="body" sz="quarter" idx="38" hasCustomPrompt="1"/>
          </p:nvPr>
        </p:nvSpPr>
        <p:spPr>
          <a:xfrm>
            <a:off x="6553670" y="3883875"/>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29" name="Plassholder for tekst 9"/>
          <p:cNvSpPr>
            <a:spLocks noGrp="1"/>
          </p:cNvSpPr>
          <p:nvPr>
            <p:ph type="body" sz="quarter" idx="39" hasCustomPrompt="1"/>
          </p:nvPr>
        </p:nvSpPr>
        <p:spPr>
          <a:xfrm>
            <a:off x="6546451" y="4323468"/>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31" name="Rektangel 30"/>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32" name="Bild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33" name="Rett linje 32"/>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71656473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V (6 kort)">
    <p:bg>
      <p:bgPr>
        <a:solidFill>
          <a:srgbClr val="F2F2F2"/>
        </a:solidFill>
        <a:effectLst/>
      </p:bgPr>
    </p:bg>
    <p:spTree>
      <p:nvGrpSpPr>
        <p:cNvPr id="1" name=""/>
        <p:cNvGrpSpPr/>
        <p:nvPr/>
      </p:nvGrpSpPr>
      <p:grpSpPr>
        <a:xfrm>
          <a:off x="0" y="0"/>
          <a:ext cx="0" cy="0"/>
          <a:chOff x="0" y="0"/>
          <a:chExt cx="0" cy="0"/>
        </a:xfrm>
      </p:grpSpPr>
      <p:sp>
        <p:nvSpPr>
          <p:cNvPr id="48" name="Prosess 47"/>
          <p:cNvSpPr/>
          <p:nvPr userDrawn="1"/>
        </p:nvSpPr>
        <p:spPr>
          <a:xfrm>
            <a:off x="1950041" y="171571"/>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49" name="Picture Placeholder 14"/>
          <p:cNvSpPr>
            <a:spLocks noGrp="1"/>
          </p:cNvSpPr>
          <p:nvPr>
            <p:ph type="pic" sz="quarter" idx="19"/>
          </p:nvPr>
        </p:nvSpPr>
        <p:spPr>
          <a:xfrm>
            <a:off x="720433" y="180267"/>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51" name="Rett linje 50"/>
          <p:cNvCxnSpPr/>
          <p:nvPr userDrawn="1"/>
        </p:nvCxnSpPr>
        <p:spPr>
          <a:xfrm>
            <a:off x="2138364" y="967125"/>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52" name="Rett linje 51"/>
          <p:cNvCxnSpPr/>
          <p:nvPr userDrawn="1"/>
        </p:nvCxnSpPr>
        <p:spPr>
          <a:xfrm flipV="1">
            <a:off x="720433" y="1823978"/>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8" name="Plassholder for tekst 7"/>
          <p:cNvSpPr>
            <a:spLocks noGrp="1"/>
          </p:cNvSpPr>
          <p:nvPr>
            <p:ph type="body" sz="quarter" idx="25" hasCustomPrompt="1"/>
          </p:nvPr>
        </p:nvSpPr>
        <p:spPr>
          <a:xfrm>
            <a:off x="2137900" y="343300"/>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0" name="Plassholder for tekst 9"/>
          <p:cNvSpPr>
            <a:spLocks noGrp="1"/>
          </p:cNvSpPr>
          <p:nvPr>
            <p:ph type="body" sz="quarter" idx="26" hasCustomPrompt="1"/>
          </p:nvPr>
        </p:nvSpPr>
        <p:spPr>
          <a:xfrm>
            <a:off x="2137900" y="635144"/>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74" name="Plassholder for tekst 9"/>
          <p:cNvSpPr>
            <a:spLocks noGrp="1"/>
          </p:cNvSpPr>
          <p:nvPr>
            <p:ph type="body" sz="quarter" idx="27" hasCustomPrompt="1"/>
          </p:nvPr>
        </p:nvSpPr>
        <p:spPr>
          <a:xfrm>
            <a:off x="2137900" y="1038757"/>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45" name="Prosess 144"/>
          <p:cNvSpPr/>
          <p:nvPr userDrawn="1"/>
        </p:nvSpPr>
        <p:spPr>
          <a:xfrm>
            <a:off x="6137078" y="171571"/>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46" name="Picture Placeholder 14"/>
          <p:cNvSpPr>
            <a:spLocks noGrp="1"/>
          </p:cNvSpPr>
          <p:nvPr>
            <p:ph type="pic" sz="quarter" idx="28"/>
          </p:nvPr>
        </p:nvSpPr>
        <p:spPr>
          <a:xfrm>
            <a:off x="4907470" y="180267"/>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47" name="Rett linje 146"/>
          <p:cNvCxnSpPr/>
          <p:nvPr userDrawn="1"/>
        </p:nvCxnSpPr>
        <p:spPr>
          <a:xfrm>
            <a:off x="6325401" y="967125"/>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48" name="Rett linje 147"/>
          <p:cNvCxnSpPr/>
          <p:nvPr userDrawn="1"/>
        </p:nvCxnSpPr>
        <p:spPr>
          <a:xfrm flipV="1">
            <a:off x="4907470" y="1823978"/>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49" name="Plassholder for tekst 7"/>
          <p:cNvSpPr>
            <a:spLocks noGrp="1"/>
          </p:cNvSpPr>
          <p:nvPr>
            <p:ph type="body" sz="quarter" idx="29" hasCustomPrompt="1"/>
          </p:nvPr>
        </p:nvSpPr>
        <p:spPr>
          <a:xfrm>
            <a:off x="6324937" y="343300"/>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50" name="Plassholder for tekst 9"/>
          <p:cNvSpPr>
            <a:spLocks noGrp="1"/>
          </p:cNvSpPr>
          <p:nvPr>
            <p:ph type="body" sz="quarter" idx="30" hasCustomPrompt="1"/>
          </p:nvPr>
        </p:nvSpPr>
        <p:spPr>
          <a:xfrm>
            <a:off x="6324937" y="635144"/>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51" name="Plassholder for tekst 9"/>
          <p:cNvSpPr>
            <a:spLocks noGrp="1"/>
          </p:cNvSpPr>
          <p:nvPr>
            <p:ph type="body" sz="quarter" idx="31" hasCustomPrompt="1"/>
          </p:nvPr>
        </p:nvSpPr>
        <p:spPr>
          <a:xfrm>
            <a:off x="6324937" y="1038757"/>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52" name="Prosess 151"/>
          <p:cNvSpPr/>
          <p:nvPr userDrawn="1"/>
        </p:nvSpPr>
        <p:spPr>
          <a:xfrm>
            <a:off x="1950041" y="2175600"/>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53" name="Picture Placeholder 14"/>
          <p:cNvSpPr>
            <a:spLocks noGrp="1"/>
          </p:cNvSpPr>
          <p:nvPr>
            <p:ph type="pic" sz="quarter" idx="32"/>
          </p:nvPr>
        </p:nvSpPr>
        <p:spPr>
          <a:xfrm>
            <a:off x="720433" y="2184296"/>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54" name="Rett linje 153"/>
          <p:cNvCxnSpPr/>
          <p:nvPr userDrawn="1"/>
        </p:nvCxnSpPr>
        <p:spPr>
          <a:xfrm>
            <a:off x="2138364" y="2971154"/>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55" name="Rett linje 154"/>
          <p:cNvCxnSpPr/>
          <p:nvPr userDrawn="1"/>
        </p:nvCxnSpPr>
        <p:spPr>
          <a:xfrm flipV="1">
            <a:off x="720433" y="3828007"/>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56" name="Plassholder for tekst 7"/>
          <p:cNvSpPr>
            <a:spLocks noGrp="1"/>
          </p:cNvSpPr>
          <p:nvPr>
            <p:ph type="body" sz="quarter" idx="33" hasCustomPrompt="1"/>
          </p:nvPr>
        </p:nvSpPr>
        <p:spPr>
          <a:xfrm>
            <a:off x="2137900" y="2347329"/>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57" name="Plassholder for tekst 9"/>
          <p:cNvSpPr>
            <a:spLocks noGrp="1"/>
          </p:cNvSpPr>
          <p:nvPr>
            <p:ph type="body" sz="quarter" idx="34" hasCustomPrompt="1"/>
          </p:nvPr>
        </p:nvSpPr>
        <p:spPr>
          <a:xfrm>
            <a:off x="2137900" y="2639173"/>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58" name="Plassholder for tekst 9"/>
          <p:cNvSpPr>
            <a:spLocks noGrp="1"/>
          </p:cNvSpPr>
          <p:nvPr>
            <p:ph type="body" sz="quarter" idx="35" hasCustomPrompt="1"/>
          </p:nvPr>
        </p:nvSpPr>
        <p:spPr>
          <a:xfrm>
            <a:off x="2137900" y="3042786"/>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59" name="Prosess 158"/>
          <p:cNvSpPr/>
          <p:nvPr userDrawn="1"/>
        </p:nvSpPr>
        <p:spPr>
          <a:xfrm>
            <a:off x="6137078" y="2175600"/>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60" name="Picture Placeholder 14"/>
          <p:cNvSpPr>
            <a:spLocks noGrp="1"/>
          </p:cNvSpPr>
          <p:nvPr>
            <p:ph type="pic" sz="quarter" idx="36"/>
          </p:nvPr>
        </p:nvSpPr>
        <p:spPr>
          <a:xfrm>
            <a:off x="4907470" y="2184296"/>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61" name="Rett linje 160"/>
          <p:cNvCxnSpPr/>
          <p:nvPr userDrawn="1"/>
        </p:nvCxnSpPr>
        <p:spPr>
          <a:xfrm>
            <a:off x="6325401" y="2971154"/>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62" name="Rett linje 161"/>
          <p:cNvCxnSpPr/>
          <p:nvPr userDrawn="1"/>
        </p:nvCxnSpPr>
        <p:spPr>
          <a:xfrm flipV="1">
            <a:off x="4907470" y="3828007"/>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63" name="Plassholder for tekst 7"/>
          <p:cNvSpPr>
            <a:spLocks noGrp="1"/>
          </p:cNvSpPr>
          <p:nvPr>
            <p:ph type="body" sz="quarter" idx="37" hasCustomPrompt="1"/>
          </p:nvPr>
        </p:nvSpPr>
        <p:spPr>
          <a:xfrm>
            <a:off x="6324937" y="2347329"/>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64" name="Plassholder for tekst 9"/>
          <p:cNvSpPr>
            <a:spLocks noGrp="1"/>
          </p:cNvSpPr>
          <p:nvPr>
            <p:ph type="body" sz="quarter" idx="38" hasCustomPrompt="1"/>
          </p:nvPr>
        </p:nvSpPr>
        <p:spPr>
          <a:xfrm>
            <a:off x="6324937" y="2639173"/>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65" name="Plassholder for tekst 9"/>
          <p:cNvSpPr>
            <a:spLocks noGrp="1"/>
          </p:cNvSpPr>
          <p:nvPr>
            <p:ph type="body" sz="quarter" idx="39" hasCustomPrompt="1"/>
          </p:nvPr>
        </p:nvSpPr>
        <p:spPr>
          <a:xfrm>
            <a:off x="6324937" y="3042786"/>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66" name="Prosess 165"/>
          <p:cNvSpPr/>
          <p:nvPr userDrawn="1"/>
        </p:nvSpPr>
        <p:spPr>
          <a:xfrm>
            <a:off x="1950041" y="4277208"/>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67" name="Picture Placeholder 14"/>
          <p:cNvSpPr>
            <a:spLocks noGrp="1"/>
          </p:cNvSpPr>
          <p:nvPr>
            <p:ph type="pic" sz="quarter" idx="40"/>
          </p:nvPr>
        </p:nvSpPr>
        <p:spPr>
          <a:xfrm>
            <a:off x="720433" y="4285904"/>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68" name="Rett linje 167"/>
          <p:cNvCxnSpPr/>
          <p:nvPr userDrawn="1"/>
        </p:nvCxnSpPr>
        <p:spPr>
          <a:xfrm>
            <a:off x="2138364" y="5072762"/>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69" name="Rett linje 168"/>
          <p:cNvCxnSpPr/>
          <p:nvPr userDrawn="1"/>
        </p:nvCxnSpPr>
        <p:spPr>
          <a:xfrm flipV="1">
            <a:off x="720433" y="5929615"/>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70" name="Plassholder for tekst 7"/>
          <p:cNvSpPr>
            <a:spLocks noGrp="1"/>
          </p:cNvSpPr>
          <p:nvPr>
            <p:ph type="body" sz="quarter" idx="41" hasCustomPrompt="1"/>
          </p:nvPr>
        </p:nvSpPr>
        <p:spPr>
          <a:xfrm>
            <a:off x="2137900" y="4448937"/>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71" name="Plassholder for tekst 9"/>
          <p:cNvSpPr>
            <a:spLocks noGrp="1"/>
          </p:cNvSpPr>
          <p:nvPr>
            <p:ph type="body" sz="quarter" idx="42" hasCustomPrompt="1"/>
          </p:nvPr>
        </p:nvSpPr>
        <p:spPr>
          <a:xfrm>
            <a:off x="2137900" y="4740781"/>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72" name="Plassholder for tekst 9"/>
          <p:cNvSpPr>
            <a:spLocks noGrp="1"/>
          </p:cNvSpPr>
          <p:nvPr>
            <p:ph type="body" sz="quarter" idx="43" hasCustomPrompt="1"/>
          </p:nvPr>
        </p:nvSpPr>
        <p:spPr>
          <a:xfrm>
            <a:off x="2137900" y="5144394"/>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73" name="Prosess 172"/>
          <p:cNvSpPr/>
          <p:nvPr userDrawn="1"/>
        </p:nvSpPr>
        <p:spPr>
          <a:xfrm>
            <a:off x="6137078" y="4277208"/>
            <a:ext cx="2354673" cy="165240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174" name="Picture Placeholder 14"/>
          <p:cNvSpPr>
            <a:spLocks noGrp="1"/>
          </p:cNvSpPr>
          <p:nvPr>
            <p:ph type="pic" sz="quarter" idx="44"/>
          </p:nvPr>
        </p:nvSpPr>
        <p:spPr>
          <a:xfrm>
            <a:off x="4907470" y="4285904"/>
            <a:ext cx="1215000" cy="1620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75" name="Rett linje 174"/>
          <p:cNvCxnSpPr/>
          <p:nvPr userDrawn="1"/>
        </p:nvCxnSpPr>
        <p:spPr>
          <a:xfrm>
            <a:off x="6325401" y="5072762"/>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176" name="Rett linje 175"/>
          <p:cNvCxnSpPr/>
          <p:nvPr userDrawn="1"/>
        </p:nvCxnSpPr>
        <p:spPr>
          <a:xfrm flipV="1">
            <a:off x="4907470" y="5929615"/>
            <a:ext cx="3584281" cy="1"/>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77" name="Plassholder for tekst 7"/>
          <p:cNvSpPr>
            <a:spLocks noGrp="1"/>
          </p:cNvSpPr>
          <p:nvPr>
            <p:ph type="body" sz="quarter" idx="45" hasCustomPrompt="1"/>
          </p:nvPr>
        </p:nvSpPr>
        <p:spPr>
          <a:xfrm>
            <a:off x="6324937" y="4448937"/>
            <a:ext cx="2036534" cy="245904"/>
          </a:xfrm>
        </p:spPr>
        <p:txBody>
          <a:bodyPr>
            <a:noAutofit/>
          </a:bodyPr>
          <a:lstStyle>
            <a:lvl1pPr marL="0" indent="0">
              <a:buNone/>
              <a:defRPr sz="1350" b="0">
                <a:latin typeface="Cambria" panose="02040503050406030204" pitchFamily="18" charset="0"/>
              </a:defRPr>
            </a:lvl1pPr>
          </a:lstStyle>
          <a:p>
            <a:pPr lvl="0"/>
            <a:r>
              <a:rPr lang="nb-NO" dirty="0" smtClean="0"/>
              <a:t>Navn</a:t>
            </a:r>
            <a:endParaRPr lang="nb-NO" dirty="0"/>
          </a:p>
        </p:txBody>
      </p:sp>
      <p:sp>
        <p:nvSpPr>
          <p:cNvPr id="178" name="Plassholder for tekst 9"/>
          <p:cNvSpPr>
            <a:spLocks noGrp="1"/>
          </p:cNvSpPr>
          <p:nvPr>
            <p:ph type="body" sz="quarter" idx="46" hasCustomPrompt="1"/>
          </p:nvPr>
        </p:nvSpPr>
        <p:spPr>
          <a:xfrm>
            <a:off x="6324937" y="4740781"/>
            <a:ext cx="2036534" cy="260350"/>
          </a:xfrm>
        </p:spPr>
        <p:txBody>
          <a:bodyPr>
            <a:noAutofit/>
          </a:bodyPr>
          <a:lstStyle>
            <a:lvl1pPr marL="0" indent="0">
              <a:buNone/>
              <a:defRPr sz="105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179" name="Plassholder for tekst 9"/>
          <p:cNvSpPr>
            <a:spLocks noGrp="1"/>
          </p:cNvSpPr>
          <p:nvPr>
            <p:ph type="body" sz="quarter" idx="47" hasCustomPrompt="1"/>
          </p:nvPr>
        </p:nvSpPr>
        <p:spPr>
          <a:xfrm>
            <a:off x="6324937" y="5144394"/>
            <a:ext cx="2051142"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45" name="Rektangel 44"/>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46" name="Bil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47" name="Rett linje 46"/>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187136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ndard lys">
    <p:spTree>
      <p:nvGrpSpPr>
        <p:cNvPr id="1" name=""/>
        <p:cNvGrpSpPr/>
        <p:nvPr/>
      </p:nvGrpSpPr>
      <p:grpSpPr>
        <a:xfrm>
          <a:off x="0" y="0"/>
          <a:ext cx="0" cy="0"/>
          <a:chOff x="0" y="0"/>
          <a:chExt cx="0" cy="0"/>
        </a:xfrm>
      </p:grpSpPr>
      <p:sp>
        <p:nvSpPr>
          <p:cNvPr id="2" name="Tittel 1"/>
          <p:cNvSpPr>
            <a:spLocks noGrp="1"/>
          </p:cNvSpPr>
          <p:nvPr>
            <p:ph type="title"/>
          </p:nvPr>
        </p:nvSpPr>
        <p:spPr>
          <a:xfrm>
            <a:off x="3516179" y="585480"/>
            <a:ext cx="4816800" cy="518400"/>
          </a:xfrm>
          <a:solidFill>
            <a:srgbClr val="F2F2F2"/>
          </a:solidFill>
        </p:spPr>
        <p:txBody>
          <a:bodyPr/>
          <a:lstStyle>
            <a:lvl1pPr algn="ctr">
              <a:defRPr/>
            </a:lvl1pPr>
          </a:lstStyle>
          <a:p>
            <a:r>
              <a:rPr lang="nb-NO" smtClean="0"/>
              <a:t>Klikk for å redigere tittelstil</a:t>
            </a:r>
            <a:endParaRPr lang="nb-NO" dirty="0"/>
          </a:p>
        </p:txBody>
      </p:sp>
      <p:sp>
        <p:nvSpPr>
          <p:cNvPr id="3" name="Plassholder for innhold 2"/>
          <p:cNvSpPr>
            <a:spLocks noGrp="1"/>
          </p:cNvSpPr>
          <p:nvPr>
            <p:ph idx="1" hasCustomPrompt="1"/>
          </p:nvPr>
        </p:nvSpPr>
        <p:spPr>
          <a:xfrm>
            <a:off x="3516179" y="1463880"/>
            <a:ext cx="4816800" cy="4074068"/>
          </a:xfrm>
        </p:spPr>
        <p:txBody>
          <a:bodyPr/>
          <a:lstStyle>
            <a:lvl1pPr>
              <a:defRPr baseline="0"/>
            </a:lvl1pPr>
          </a:lstStyle>
          <a:p>
            <a:pPr lvl="0"/>
            <a:r>
              <a:rPr lang="nb-NO" dirty="0" smtClean="0"/>
              <a:t> Eksempeltekst første nivå</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pPr>
              <a:defRPr/>
            </a:pPr>
            <a:r>
              <a:rPr lang="nb-NO" smtClean="0"/>
              <a:t>Classification: Internal     2011-06-27</a:t>
            </a:r>
            <a:endParaRPr lang="nb-NO"/>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AB76F99A-C87B-476B-9708-1AD9BD0732E0}" type="slidenum">
              <a:rPr lang="nb-NO" smtClean="0"/>
              <a:pPr>
                <a:defRPr/>
              </a:pPr>
              <a:t>‹#›</a:t>
            </a:fld>
            <a:endParaRPr lang="nb-NO"/>
          </a:p>
        </p:txBody>
      </p:sp>
      <p:sp>
        <p:nvSpPr>
          <p:cNvPr id="7" name="Rektangel 6"/>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8" name="Bil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9" name="Rett linje 8"/>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11" name="Plassholder for bilde 10"/>
          <p:cNvSpPr>
            <a:spLocks noGrp="1"/>
          </p:cNvSpPr>
          <p:nvPr>
            <p:ph type="pic" sz="quarter" idx="13"/>
          </p:nvPr>
        </p:nvSpPr>
        <p:spPr>
          <a:xfrm>
            <a:off x="0" y="0"/>
            <a:ext cx="2700000" cy="6181200"/>
          </a:xfrm>
        </p:spPr>
        <p:txBody>
          <a:bodyPr/>
          <a:lstStyle/>
          <a:p>
            <a:r>
              <a:rPr lang="nb-NO" smtClean="0"/>
              <a:t>Klikk ikonet for å legge til et bilde</a:t>
            </a:r>
            <a:endParaRPr lang="nb-NO" dirty="0"/>
          </a:p>
        </p:txBody>
      </p:sp>
    </p:spTree>
    <p:extLst>
      <p:ext uri="{BB962C8B-B14F-4D97-AF65-F5344CB8AC3E}">
        <p14:creationId xmlns:p14="http://schemas.microsoft.com/office/powerpoint/2010/main" val="5453972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lienter og saker">
    <p:bg>
      <p:bgPr>
        <a:solidFill>
          <a:srgbClr val="F2F2F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837638" y="514800"/>
            <a:ext cx="5348700" cy="522000"/>
          </a:xfrm>
          <a:solidFill>
            <a:schemeClr val="bg1"/>
          </a:solidFill>
          <a:ln>
            <a:solidFill>
              <a:schemeClr val="bg1">
                <a:lumMod val="65000"/>
              </a:schemeClr>
            </a:solidFill>
          </a:ln>
        </p:spPr>
        <p:txBody>
          <a:bodyPr/>
          <a:lstStyle>
            <a:lvl1pPr algn="ctr">
              <a:defRPr baseline="0"/>
            </a:lvl1pPr>
          </a:lstStyle>
          <a:p>
            <a:r>
              <a:rPr lang="nb-NO" dirty="0" smtClean="0"/>
              <a:t>Klienter og saker</a:t>
            </a:r>
            <a:endParaRPr lang="nb-NO" dirty="0"/>
          </a:p>
        </p:txBody>
      </p:sp>
      <p:sp>
        <p:nvSpPr>
          <p:cNvPr id="3" name="Plassholder for dato 2"/>
          <p:cNvSpPr>
            <a:spLocks noGrp="1"/>
          </p:cNvSpPr>
          <p:nvPr>
            <p:ph type="dt" sz="half" idx="10"/>
          </p:nvPr>
        </p:nvSpPr>
        <p:spPr/>
        <p:txBody>
          <a:bodyPr/>
          <a:lstStyle/>
          <a:p>
            <a:fld id="{3B160DDF-9890-4E9C-A136-0B8FA417AEDE}" type="datetimeFigureOut">
              <a:rPr lang="nb-NO" smtClean="0"/>
              <a:t>27.11.2018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ECF0ED7-0577-43CE-A4F3-AD2196659B14}" type="slidenum">
              <a:rPr lang="nb-NO" smtClean="0"/>
              <a:t>‹#›</a:t>
            </a:fld>
            <a:endParaRPr lang="nb-NO"/>
          </a:p>
        </p:txBody>
      </p:sp>
      <p:sp>
        <p:nvSpPr>
          <p:cNvPr id="6" name="Rektangel 5"/>
          <p:cNvSpPr/>
          <p:nvPr userDrawn="1"/>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8" name="Rett linje 7"/>
          <p:cNvCxnSpPr/>
          <p:nvPr userDrawn="1"/>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9" name="Rektangel 8"/>
          <p:cNvSpPr/>
          <p:nvPr userDrawn="1"/>
        </p:nvSpPr>
        <p:spPr>
          <a:xfrm>
            <a:off x="897870" y="1533451"/>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11" name="Rett linje 10"/>
          <p:cNvCxnSpPr/>
          <p:nvPr userDrawn="1"/>
        </p:nvCxnSpPr>
        <p:spPr>
          <a:xfrm>
            <a:off x="897870" y="1992842"/>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38" name="Plassholder for bilde 37"/>
          <p:cNvSpPr>
            <a:spLocks noGrp="1"/>
          </p:cNvSpPr>
          <p:nvPr>
            <p:ph type="pic" sz="quarter" idx="13" hasCustomPrompt="1"/>
          </p:nvPr>
        </p:nvSpPr>
        <p:spPr>
          <a:xfrm>
            <a:off x="955016" y="1580562"/>
            <a:ext cx="1484709" cy="352425"/>
          </a:xfrm>
        </p:spPr>
        <p:txBody>
          <a:bodyPr/>
          <a:lstStyle>
            <a:lvl1pPr algn="ctr">
              <a:defRPr baseline="0"/>
            </a:lvl1pPr>
          </a:lstStyle>
          <a:p>
            <a:r>
              <a:rPr lang="nb-NO" dirty="0" smtClean="0"/>
              <a:t>Legg til bilde</a:t>
            </a:r>
            <a:endParaRPr lang="nb-NO" dirty="0"/>
          </a:p>
        </p:txBody>
      </p:sp>
      <p:sp>
        <p:nvSpPr>
          <p:cNvPr id="40" name="Plassholder for tekst 39"/>
          <p:cNvSpPr>
            <a:spLocks noGrp="1"/>
          </p:cNvSpPr>
          <p:nvPr>
            <p:ph type="body" sz="quarter" idx="14" hasCustomPrompt="1"/>
          </p:nvPr>
        </p:nvSpPr>
        <p:spPr>
          <a:xfrm>
            <a:off x="955016" y="2111473"/>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41" name="Rektangel 40"/>
          <p:cNvSpPr/>
          <p:nvPr userDrawn="1"/>
        </p:nvSpPr>
        <p:spPr>
          <a:xfrm>
            <a:off x="2844542" y="1533451"/>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42" name="Rett linje 41"/>
          <p:cNvCxnSpPr/>
          <p:nvPr userDrawn="1"/>
        </p:nvCxnSpPr>
        <p:spPr>
          <a:xfrm>
            <a:off x="2844542" y="1992842"/>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43" name="Plassholder for bilde 37"/>
          <p:cNvSpPr>
            <a:spLocks noGrp="1"/>
          </p:cNvSpPr>
          <p:nvPr>
            <p:ph type="pic" sz="quarter" idx="15" hasCustomPrompt="1"/>
          </p:nvPr>
        </p:nvSpPr>
        <p:spPr>
          <a:xfrm>
            <a:off x="2901688" y="1580562"/>
            <a:ext cx="1484709" cy="352425"/>
          </a:xfrm>
        </p:spPr>
        <p:txBody>
          <a:bodyPr/>
          <a:lstStyle>
            <a:lvl1pPr algn="ctr">
              <a:defRPr/>
            </a:lvl1pPr>
          </a:lstStyle>
          <a:p>
            <a:r>
              <a:rPr lang="nb-NO" dirty="0" smtClean="0"/>
              <a:t>Legg til bilde</a:t>
            </a:r>
            <a:endParaRPr lang="nb-NO" dirty="0"/>
          </a:p>
        </p:txBody>
      </p:sp>
      <p:sp>
        <p:nvSpPr>
          <p:cNvPr id="44" name="Plassholder for tekst 39"/>
          <p:cNvSpPr>
            <a:spLocks noGrp="1"/>
          </p:cNvSpPr>
          <p:nvPr>
            <p:ph type="body" sz="quarter" idx="16" hasCustomPrompt="1"/>
          </p:nvPr>
        </p:nvSpPr>
        <p:spPr>
          <a:xfrm>
            <a:off x="2901688" y="2111473"/>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45" name="Rektangel 44"/>
          <p:cNvSpPr/>
          <p:nvPr userDrawn="1"/>
        </p:nvSpPr>
        <p:spPr>
          <a:xfrm>
            <a:off x="4788833" y="1533451"/>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46" name="Rett linje 45"/>
          <p:cNvCxnSpPr/>
          <p:nvPr userDrawn="1"/>
        </p:nvCxnSpPr>
        <p:spPr>
          <a:xfrm>
            <a:off x="4788833" y="1992842"/>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47" name="Plassholder for bilde 37"/>
          <p:cNvSpPr>
            <a:spLocks noGrp="1"/>
          </p:cNvSpPr>
          <p:nvPr>
            <p:ph type="pic" sz="quarter" idx="17" hasCustomPrompt="1"/>
          </p:nvPr>
        </p:nvSpPr>
        <p:spPr>
          <a:xfrm>
            <a:off x="4845979" y="1580562"/>
            <a:ext cx="1484709" cy="352425"/>
          </a:xfrm>
        </p:spPr>
        <p:txBody>
          <a:bodyPr/>
          <a:lstStyle>
            <a:lvl1pPr algn="ctr">
              <a:defRPr baseline="0"/>
            </a:lvl1pPr>
          </a:lstStyle>
          <a:p>
            <a:r>
              <a:rPr lang="nb-NO" dirty="0" smtClean="0"/>
              <a:t>Legg til bilde</a:t>
            </a:r>
            <a:endParaRPr lang="nb-NO" dirty="0"/>
          </a:p>
        </p:txBody>
      </p:sp>
      <p:sp>
        <p:nvSpPr>
          <p:cNvPr id="48" name="Plassholder for tekst 39"/>
          <p:cNvSpPr>
            <a:spLocks noGrp="1"/>
          </p:cNvSpPr>
          <p:nvPr>
            <p:ph type="body" sz="quarter" idx="18" hasCustomPrompt="1"/>
          </p:nvPr>
        </p:nvSpPr>
        <p:spPr>
          <a:xfrm>
            <a:off x="4845979" y="2111473"/>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49" name="Rektangel 48"/>
          <p:cNvSpPr/>
          <p:nvPr userDrawn="1"/>
        </p:nvSpPr>
        <p:spPr>
          <a:xfrm>
            <a:off x="6733124" y="1533451"/>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50" name="Rett linje 49"/>
          <p:cNvCxnSpPr/>
          <p:nvPr userDrawn="1"/>
        </p:nvCxnSpPr>
        <p:spPr>
          <a:xfrm>
            <a:off x="6733124" y="1992842"/>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51" name="Plassholder for bilde 37"/>
          <p:cNvSpPr>
            <a:spLocks noGrp="1"/>
          </p:cNvSpPr>
          <p:nvPr>
            <p:ph type="pic" sz="quarter" idx="19" hasCustomPrompt="1"/>
          </p:nvPr>
        </p:nvSpPr>
        <p:spPr>
          <a:xfrm>
            <a:off x="6790270" y="1580562"/>
            <a:ext cx="1484709" cy="352425"/>
          </a:xfrm>
        </p:spPr>
        <p:txBody>
          <a:bodyPr/>
          <a:lstStyle>
            <a:lvl1pPr algn="ctr">
              <a:defRPr/>
            </a:lvl1pPr>
          </a:lstStyle>
          <a:p>
            <a:r>
              <a:rPr lang="nb-NO" dirty="0" smtClean="0"/>
              <a:t>Legg til bilde</a:t>
            </a:r>
            <a:endParaRPr lang="nb-NO" dirty="0"/>
          </a:p>
        </p:txBody>
      </p:sp>
      <p:sp>
        <p:nvSpPr>
          <p:cNvPr id="52" name="Plassholder for tekst 39"/>
          <p:cNvSpPr>
            <a:spLocks noGrp="1"/>
          </p:cNvSpPr>
          <p:nvPr>
            <p:ph type="body" sz="quarter" idx="20" hasCustomPrompt="1"/>
          </p:nvPr>
        </p:nvSpPr>
        <p:spPr>
          <a:xfrm>
            <a:off x="6790270" y="2111473"/>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53" name="Rektangel 52"/>
          <p:cNvSpPr/>
          <p:nvPr userDrawn="1"/>
        </p:nvSpPr>
        <p:spPr>
          <a:xfrm>
            <a:off x="897870" y="3713519"/>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54" name="Rett linje 53"/>
          <p:cNvCxnSpPr/>
          <p:nvPr userDrawn="1"/>
        </p:nvCxnSpPr>
        <p:spPr>
          <a:xfrm>
            <a:off x="897870" y="4172910"/>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55" name="Plassholder for bilde 37"/>
          <p:cNvSpPr>
            <a:spLocks noGrp="1"/>
          </p:cNvSpPr>
          <p:nvPr>
            <p:ph type="pic" sz="quarter" idx="21" hasCustomPrompt="1"/>
          </p:nvPr>
        </p:nvSpPr>
        <p:spPr>
          <a:xfrm>
            <a:off x="955016" y="3760630"/>
            <a:ext cx="1484709" cy="352425"/>
          </a:xfrm>
        </p:spPr>
        <p:txBody>
          <a:bodyPr/>
          <a:lstStyle>
            <a:lvl1pPr algn="ctr">
              <a:defRPr/>
            </a:lvl1pPr>
          </a:lstStyle>
          <a:p>
            <a:r>
              <a:rPr lang="nb-NO" dirty="0" smtClean="0"/>
              <a:t>Legg til bilde</a:t>
            </a:r>
            <a:endParaRPr lang="nb-NO" dirty="0"/>
          </a:p>
        </p:txBody>
      </p:sp>
      <p:sp>
        <p:nvSpPr>
          <p:cNvPr id="56" name="Plassholder for tekst 39"/>
          <p:cNvSpPr>
            <a:spLocks noGrp="1"/>
          </p:cNvSpPr>
          <p:nvPr>
            <p:ph type="body" sz="quarter" idx="22" hasCustomPrompt="1"/>
          </p:nvPr>
        </p:nvSpPr>
        <p:spPr>
          <a:xfrm>
            <a:off x="955016" y="4291541"/>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57" name="Rektangel 56"/>
          <p:cNvSpPr/>
          <p:nvPr userDrawn="1"/>
        </p:nvSpPr>
        <p:spPr>
          <a:xfrm>
            <a:off x="2844542" y="3713519"/>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58" name="Rett linje 57"/>
          <p:cNvCxnSpPr/>
          <p:nvPr userDrawn="1"/>
        </p:nvCxnSpPr>
        <p:spPr>
          <a:xfrm>
            <a:off x="2844542" y="4172910"/>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59" name="Plassholder for bilde 37"/>
          <p:cNvSpPr>
            <a:spLocks noGrp="1"/>
          </p:cNvSpPr>
          <p:nvPr>
            <p:ph type="pic" sz="quarter" idx="23" hasCustomPrompt="1"/>
          </p:nvPr>
        </p:nvSpPr>
        <p:spPr>
          <a:xfrm>
            <a:off x="2901688" y="3760630"/>
            <a:ext cx="1484709" cy="352425"/>
          </a:xfrm>
        </p:spPr>
        <p:txBody>
          <a:bodyPr/>
          <a:lstStyle>
            <a:lvl1pPr algn="ctr">
              <a:defRPr/>
            </a:lvl1pPr>
          </a:lstStyle>
          <a:p>
            <a:r>
              <a:rPr lang="nb-NO" dirty="0" smtClean="0"/>
              <a:t>Legg til bilde</a:t>
            </a:r>
            <a:endParaRPr lang="nb-NO" dirty="0"/>
          </a:p>
        </p:txBody>
      </p:sp>
      <p:sp>
        <p:nvSpPr>
          <p:cNvPr id="60" name="Plassholder for tekst 39"/>
          <p:cNvSpPr>
            <a:spLocks noGrp="1"/>
          </p:cNvSpPr>
          <p:nvPr>
            <p:ph type="body" sz="quarter" idx="24" hasCustomPrompt="1"/>
          </p:nvPr>
        </p:nvSpPr>
        <p:spPr>
          <a:xfrm>
            <a:off x="2901688" y="4291541"/>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61" name="Rektangel 60"/>
          <p:cNvSpPr/>
          <p:nvPr userDrawn="1"/>
        </p:nvSpPr>
        <p:spPr>
          <a:xfrm>
            <a:off x="4788833" y="3713519"/>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62" name="Rett linje 61"/>
          <p:cNvCxnSpPr/>
          <p:nvPr userDrawn="1"/>
        </p:nvCxnSpPr>
        <p:spPr>
          <a:xfrm>
            <a:off x="4788833" y="4172910"/>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63" name="Plassholder for bilde 37"/>
          <p:cNvSpPr>
            <a:spLocks noGrp="1"/>
          </p:cNvSpPr>
          <p:nvPr>
            <p:ph type="pic" sz="quarter" idx="25" hasCustomPrompt="1"/>
          </p:nvPr>
        </p:nvSpPr>
        <p:spPr>
          <a:xfrm>
            <a:off x="4845979" y="3760630"/>
            <a:ext cx="1484709" cy="352425"/>
          </a:xfrm>
        </p:spPr>
        <p:txBody>
          <a:bodyPr/>
          <a:lstStyle>
            <a:lvl1pPr algn="ctr">
              <a:defRPr/>
            </a:lvl1pPr>
          </a:lstStyle>
          <a:p>
            <a:r>
              <a:rPr lang="nb-NO" dirty="0" smtClean="0"/>
              <a:t>Legg til bilde</a:t>
            </a:r>
            <a:endParaRPr lang="nb-NO" dirty="0"/>
          </a:p>
        </p:txBody>
      </p:sp>
      <p:sp>
        <p:nvSpPr>
          <p:cNvPr id="64" name="Plassholder for tekst 39"/>
          <p:cNvSpPr>
            <a:spLocks noGrp="1"/>
          </p:cNvSpPr>
          <p:nvPr>
            <p:ph type="body" sz="quarter" idx="26" hasCustomPrompt="1"/>
          </p:nvPr>
        </p:nvSpPr>
        <p:spPr>
          <a:xfrm>
            <a:off x="4845979" y="4291541"/>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
        <p:nvSpPr>
          <p:cNvPr id="65" name="Rektangel 64"/>
          <p:cNvSpPr/>
          <p:nvPr userDrawn="1"/>
        </p:nvSpPr>
        <p:spPr>
          <a:xfrm>
            <a:off x="6733124" y="3713519"/>
            <a:ext cx="16038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cxnSp>
        <p:nvCxnSpPr>
          <p:cNvPr id="66" name="Rett linje 65"/>
          <p:cNvCxnSpPr/>
          <p:nvPr userDrawn="1"/>
        </p:nvCxnSpPr>
        <p:spPr>
          <a:xfrm>
            <a:off x="6733124" y="4172910"/>
            <a:ext cx="1603800" cy="0"/>
          </a:xfrm>
          <a:prstGeom prst="line">
            <a:avLst/>
          </a:prstGeom>
          <a:ln w="31750">
            <a:solidFill>
              <a:srgbClr val="F2F2F2"/>
            </a:solidFill>
          </a:ln>
        </p:spPr>
        <p:style>
          <a:lnRef idx="1">
            <a:schemeClr val="accent1"/>
          </a:lnRef>
          <a:fillRef idx="0">
            <a:schemeClr val="accent1"/>
          </a:fillRef>
          <a:effectRef idx="0">
            <a:schemeClr val="accent1"/>
          </a:effectRef>
          <a:fontRef idx="minor">
            <a:schemeClr val="tx1"/>
          </a:fontRef>
        </p:style>
      </p:cxnSp>
      <p:sp>
        <p:nvSpPr>
          <p:cNvPr id="67" name="Plassholder for bilde 37"/>
          <p:cNvSpPr>
            <a:spLocks noGrp="1"/>
          </p:cNvSpPr>
          <p:nvPr>
            <p:ph type="pic" sz="quarter" idx="27" hasCustomPrompt="1"/>
          </p:nvPr>
        </p:nvSpPr>
        <p:spPr>
          <a:xfrm>
            <a:off x="6790270" y="3760630"/>
            <a:ext cx="1484709" cy="352425"/>
          </a:xfrm>
        </p:spPr>
        <p:txBody>
          <a:bodyPr/>
          <a:lstStyle>
            <a:lvl1pPr algn="ctr">
              <a:defRPr/>
            </a:lvl1pPr>
          </a:lstStyle>
          <a:p>
            <a:r>
              <a:rPr lang="nb-NO" dirty="0" smtClean="0"/>
              <a:t>Legg til bilde</a:t>
            </a:r>
            <a:endParaRPr lang="nb-NO" dirty="0"/>
          </a:p>
        </p:txBody>
      </p:sp>
      <p:sp>
        <p:nvSpPr>
          <p:cNvPr id="68" name="Plassholder for tekst 39"/>
          <p:cNvSpPr>
            <a:spLocks noGrp="1"/>
          </p:cNvSpPr>
          <p:nvPr>
            <p:ph type="body" sz="quarter" idx="28" hasCustomPrompt="1"/>
          </p:nvPr>
        </p:nvSpPr>
        <p:spPr>
          <a:xfrm>
            <a:off x="6790270" y="4291541"/>
            <a:ext cx="1484709" cy="1254125"/>
          </a:xfrm>
        </p:spPr>
        <p:txBody>
          <a:bodyPr>
            <a:normAutofit/>
          </a:bodyPr>
          <a:lstStyle>
            <a:lvl1pPr marL="0" indent="0" algn="ctr">
              <a:buNone/>
              <a:defRPr sz="788" baseline="0">
                <a:latin typeface="+mj-lt"/>
              </a:defRPr>
            </a:lvl1pPr>
          </a:lstStyle>
          <a:p>
            <a:pPr lvl="0"/>
            <a:r>
              <a:rPr lang="nb-NO" sz="750" dirty="0" smtClean="0">
                <a:latin typeface="+mj-lt"/>
              </a:rPr>
              <a:t>En eksempeltekst</a:t>
            </a:r>
          </a:p>
        </p:txBody>
      </p:sp>
    </p:spTree>
    <p:extLst>
      <p:ext uri="{BB962C8B-B14F-4D97-AF65-F5344CB8AC3E}">
        <p14:creationId xmlns:p14="http://schemas.microsoft.com/office/powerpoint/2010/main" val="378294732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boks">
    <p:bg>
      <p:bgPr>
        <a:solidFill>
          <a:srgbClr val="F2F2F2"/>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sz="quarter" idx="10" hasCustomPrompt="1"/>
          </p:nvPr>
        </p:nvSpPr>
        <p:spPr>
          <a:xfrm>
            <a:off x="2366044" y="1665963"/>
            <a:ext cx="5647313" cy="3021541"/>
          </a:xfrm>
          <a:solidFill>
            <a:srgbClr val="232323"/>
          </a:solidFill>
        </p:spPr>
        <p:txBody>
          <a:bodyPr wrap="square" lIns="360000" tIns="360000" rIns="360000" bIns="360000" anchor="ct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000" i="1" baseline="0">
                <a:solidFill>
                  <a:schemeClr val="bg1"/>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nb-NO" dirty="0" smtClean="0"/>
              <a:t>"Dette er en eksempeltekst" </a:t>
            </a:r>
          </a:p>
        </p:txBody>
      </p:sp>
      <p:sp>
        <p:nvSpPr>
          <p:cNvPr id="2" name="Bildeforklaring formet som et rektangel 1"/>
          <p:cNvSpPr/>
          <p:nvPr userDrawn="1"/>
        </p:nvSpPr>
        <p:spPr>
          <a:xfrm>
            <a:off x="1111606" y="1665962"/>
            <a:ext cx="1254326" cy="1716766"/>
          </a:xfrm>
          <a:prstGeom prst="wedgeRectCallout">
            <a:avLst/>
          </a:prstGeom>
          <a:solidFill>
            <a:srgbClr val="B58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2937" y="2143237"/>
            <a:ext cx="571662" cy="762216"/>
          </a:xfrm>
          <a:prstGeom prst="rect">
            <a:avLst/>
          </a:prstGeom>
        </p:spPr>
      </p:pic>
      <p:sp>
        <p:nvSpPr>
          <p:cNvPr id="4" name="Plassholder for tekst 3"/>
          <p:cNvSpPr>
            <a:spLocks noGrp="1"/>
          </p:cNvSpPr>
          <p:nvPr>
            <p:ph type="body" sz="quarter" idx="11" hasCustomPrompt="1"/>
          </p:nvPr>
        </p:nvSpPr>
        <p:spPr>
          <a:xfrm>
            <a:off x="2365931" y="4687888"/>
            <a:ext cx="5647425" cy="403096"/>
          </a:xfrm>
          <a:solidFill>
            <a:srgbClr val="B58F51"/>
          </a:solidFill>
        </p:spPr>
        <p:txBody>
          <a:bodyPr anchor="ctr"/>
          <a:lstStyle>
            <a:lvl1pPr marL="0" indent="0" algn="ctr">
              <a:buNone/>
              <a:defRPr i="1" baseline="0">
                <a:solidFill>
                  <a:schemeClr val="bg1"/>
                </a:solidFill>
              </a:defRPr>
            </a:lvl1pPr>
          </a:lstStyle>
          <a:p>
            <a:pPr lvl="0"/>
            <a:r>
              <a:rPr lang="nb-NO" dirty="0" smtClean="0"/>
              <a:t>- Chambers</a:t>
            </a:r>
            <a:endParaRPr lang="nb-NO" dirty="0"/>
          </a:p>
        </p:txBody>
      </p:sp>
    </p:spTree>
    <p:extLst>
      <p:ext uri="{BB962C8B-B14F-4D97-AF65-F5344CB8AC3E}">
        <p14:creationId xmlns:p14="http://schemas.microsoft.com/office/powerpoint/2010/main" val="329901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uten bilde">
    <p:spTree>
      <p:nvGrpSpPr>
        <p:cNvPr id="1" name=""/>
        <p:cNvGrpSpPr/>
        <p:nvPr/>
      </p:nvGrpSpPr>
      <p:grpSpPr>
        <a:xfrm>
          <a:off x="0" y="0"/>
          <a:ext cx="0" cy="0"/>
          <a:chOff x="0" y="0"/>
          <a:chExt cx="0" cy="0"/>
        </a:xfrm>
      </p:grpSpPr>
      <p:sp>
        <p:nvSpPr>
          <p:cNvPr id="2" name="Tittel 1"/>
          <p:cNvSpPr>
            <a:spLocks noGrp="1"/>
          </p:cNvSpPr>
          <p:nvPr>
            <p:ph type="title"/>
          </p:nvPr>
        </p:nvSpPr>
        <p:spPr>
          <a:xfrm>
            <a:off x="629100" y="720000"/>
            <a:ext cx="7886700" cy="518400"/>
          </a:xfrm>
          <a:solidFill>
            <a:srgbClr val="F2F2F2"/>
          </a:solidFill>
        </p:spPr>
        <p:txBody>
          <a:bodyPr/>
          <a:lstStyle>
            <a:lvl1pPr algn="ctr">
              <a:defRPr/>
            </a:lvl1pPr>
          </a:lstStyle>
          <a:p>
            <a:r>
              <a:rPr lang="nb-NO" smtClean="0"/>
              <a:t>Klikk for å redigere tittelstil</a:t>
            </a:r>
            <a:endParaRPr lang="nb-NO" dirty="0"/>
          </a:p>
        </p:txBody>
      </p:sp>
      <p:sp>
        <p:nvSpPr>
          <p:cNvPr id="3" name="Plassholder for innhold 2"/>
          <p:cNvSpPr>
            <a:spLocks noGrp="1"/>
          </p:cNvSpPr>
          <p:nvPr>
            <p:ph idx="1" hasCustomPrompt="1"/>
          </p:nvPr>
        </p:nvSpPr>
        <p:spPr>
          <a:xfrm>
            <a:off x="625078" y="1676434"/>
            <a:ext cx="7886700" cy="4206843"/>
          </a:xfrm>
        </p:spPr>
        <p:txBody>
          <a:bodyPr/>
          <a:lstStyle>
            <a:lvl1pPr>
              <a:defRPr/>
            </a:lvl1pPr>
          </a:lstStyle>
          <a:p>
            <a:pPr lvl="0"/>
            <a:r>
              <a:rPr lang="nb-NO" dirty="0" smtClean="0"/>
              <a:t>Eksempeltekst første nivå</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pPr>
              <a:defRPr/>
            </a:pPr>
            <a:r>
              <a:rPr lang="nb-NO" smtClean="0"/>
              <a:t>Classification: Internal     2011-06-27</a:t>
            </a:r>
            <a:endParaRPr lang="nb-NO"/>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AB76F99A-C87B-476B-9708-1AD9BD0732E0}" type="slidenum">
              <a:rPr lang="nb-NO" smtClean="0"/>
              <a:pPr>
                <a:defRPr/>
              </a:pPr>
              <a:t>‹#›</a:t>
            </a:fld>
            <a:endParaRPr lang="nb-NO"/>
          </a:p>
        </p:txBody>
      </p:sp>
      <p:sp>
        <p:nvSpPr>
          <p:cNvPr id="7" name="Rektangel 6"/>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8" name="Bil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9" name="Rett linje 8"/>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201312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andard med to spalt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hasCustomPrompt="1"/>
          </p:nvPr>
        </p:nvSpPr>
        <p:spPr>
          <a:xfrm>
            <a:off x="628650" y="1825625"/>
            <a:ext cx="3886200" cy="4231328"/>
          </a:xfrm>
        </p:spPr>
        <p:txBody>
          <a:bodyPr/>
          <a:lstStyle>
            <a:lvl1pPr>
              <a:defRPr/>
            </a:lvl1pPr>
          </a:lstStyle>
          <a:p>
            <a:pPr lvl="0"/>
            <a:r>
              <a:rPr lang="nb-NO" dirty="0" smtClean="0"/>
              <a:t>Eksempeltekst første nivå</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hasCustomPrompt="1"/>
          </p:nvPr>
        </p:nvSpPr>
        <p:spPr>
          <a:xfrm>
            <a:off x="4629150" y="1825625"/>
            <a:ext cx="3886200" cy="4231328"/>
          </a:xfrm>
        </p:spPr>
        <p:txBody>
          <a:bodyPr/>
          <a:lstStyle>
            <a:lvl1pPr>
              <a:defRPr/>
            </a:lvl1pPr>
          </a:lstStyle>
          <a:p>
            <a:pPr lvl="0"/>
            <a:r>
              <a:rPr lang="nb-NO" dirty="0" smtClean="0"/>
              <a:t>Eksempeltekst første nivå</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pPr>
              <a:defRPr/>
            </a:pPr>
            <a:r>
              <a:rPr lang="nb-NO" smtClean="0"/>
              <a:t>Classification: Internal     2011-06-27</a:t>
            </a:r>
            <a:endParaRPr lang="nb-NO"/>
          </a:p>
        </p:txBody>
      </p:sp>
      <p:sp>
        <p:nvSpPr>
          <p:cNvPr id="6" name="Plassholder for bunntekst 5"/>
          <p:cNvSpPr>
            <a:spLocks noGrp="1"/>
          </p:cNvSpPr>
          <p:nvPr>
            <p:ph type="ftr" sz="quarter" idx="11"/>
          </p:nvPr>
        </p:nvSpPr>
        <p:spPr/>
        <p:txBody>
          <a:bodyPr/>
          <a:lstStyle/>
          <a:p>
            <a:pPr>
              <a:defRPr/>
            </a:pPr>
            <a:endParaRPr lang="nb-NO" dirty="0"/>
          </a:p>
        </p:txBody>
      </p:sp>
      <p:sp>
        <p:nvSpPr>
          <p:cNvPr id="7" name="Plassholder for lysbildenummer 6"/>
          <p:cNvSpPr>
            <a:spLocks noGrp="1"/>
          </p:cNvSpPr>
          <p:nvPr>
            <p:ph type="sldNum" sz="quarter" idx="12"/>
          </p:nvPr>
        </p:nvSpPr>
        <p:spPr/>
        <p:txBody>
          <a:bodyPr/>
          <a:lstStyle/>
          <a:p>
            <a:pPr>
              <a:defRPr/>
            </a:pPr>
            <a:fld id="{AB76F99A-C87B-476B-9708-1AD9BD0732E0}" type="slidenum">
              <a:rPr lang="nb-NO" smtClean="0"/>
              <a:pPr>
                <a:defRPr/>
              </a:pPr>
              <a:t>‹#›</a:t>
            </a:fld>
            <a:endParaRPr lang="nb-NO"/>
          </a:p>
        </p:txBody>
      </p:sp>
      <p:sp>
        <p:nvSpPr>
          <p:cNvPr id="8" name="Rektangel 7"/>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9" name="Bild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10" name="Rett linje 9"/>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09384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defRPr/>
            </a:pPr>
            <a:r>
              <a:rPr lang="nb-NO" smtClean="0"/>
              <a:t>Classification: Internal     2011-06-27</a:t>
            </a:r>
            <a:endParaRPr lang="nb-NO"/>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AB76F99A-C87B-476B-9708-1AD9BD0732E0}" type="slidenum">
              <a:rPr lang="nb-NO" smtClean="0"/>
              <a:pPr>
                <a:defRPr/>
              </a:pPr>
              <a:t>‹#›</a:t>
            </a:fld>
            <a:endParaRPr lang="nb-NO"/>
          </a:p>
        </p:txBody>
      </p:sp>
      <p:sp>
        <p:nvSpPr>
          <p:cNvPr id="7" name="Rektangel 6"/>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8" name="Bil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9" name="Rett linje 8"/>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0400265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o (2 kort)">
    <p:bg>
      <p:bgPr>
        <a:solidFill>
          <a:srgbClr val="F2F2F2"/>
        </a:solidFill>
        <a:effectLst/>
      </p:bgPr>
    </p:bg>
    <p:spTree>
      <p:nvGrpSpPr>
        <p:cNvPr id="1" name=""/>
        <p:cNvGrpSpPr/>
        <p:nvPr/>
      </p:nvGrpSpPr>
      <p:grpSpPr>
        <a:xfrm>
          <a:off x="0" y="0"/>
          <a:ext cx="0" cy="0"/>
          <a:chOff x="0" y="0"/>
          <a:chExt cx="0" cy="0"/>
        </a:xfrm>
      </p:grpSpPr>
      <p:sp>
        <p:nvSpPr>
          <p:cNvPr id="25" name="Rektangel 24"/>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26" name="Bild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28" name="Rett linje 27"/>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22" name="Prosess 21"/>
          <p:cNvSpPr/>
          <p:nvPr/>
        </p:nvSpPr>
        <p:spPr>
          <a:xfrm>
            <a:off x="2011960" y="2605623"/>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3" name="Picture Placeholder 14"/>
          <p:cNvSpPr>
            <a:spLocks noGrp="1"/>
          </p:cNvSpPr>
          <p:nvPr>
            <p:ph type="pic" sz="quarter" idx="17"/>
          </p:nvPr>
        </p:nvSpPr>
        <p:spPr>
          <a:xfrm>
            <a:off x="2009066" y="285980"/>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24" name="Rett linje 23"/>
          <p:cNvCxnSpPr/>
          <p:nvPr/>
        </p:nvCxnSpPr>
        <p:spPr>
          <a:xfrm>
            <a:off x="2009066" y="2579105"/>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29" name="Rett linje 28"/>
          <p:cNvCxnSpPr/>
          <p:nvPr/>
        </p:nvCxnSpPr>
        <p:spPr>
          <a:xfrm flipV="1">
            <a:off x="2367717" y="3334548"/>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30" name="Plassholder for tekst 2"/>
          <p:cNvSpPr>
            <a:spLocks noGrp="1"/>
          </p:cNvSpPr>
          <p:nvPr>
            <p:ph type="body" sz="quarter" idx="20" hasCustomPrompt="1"/>
          </p:nvPr>
        </p:nvSpPr>
        <p:spPr>
          <a:xfrm>
            <a:off x="2298612" y="2749067"/>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32" name="Plassholder for tekst 4"/>
          <p:cNvSpPr>
            <a:spLocks noGrp="1"/>
          </p:cNvSpPr>
          <p:nvPr>
            <p:ph type="body" sz="quarter" idx="21" hasCustomPrompt="1"/>
          </p:nvPr>
        </p:nvSpPr>
        <p:spPr>
          <a:xfrm>
            <a:off x="2298611" y="3047307"/>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33" name="Plassholder for tekst 6"/>
          <p:cNvSpPr>
            <a:spLocks noGrp="1"/>
          </p:cNvSpPr>
          <p:nvPr>
            <p:ph type="body" sz="quarter" idx="22" hasCustomPrompt="1"/>
          </p:nvPr>
        </p:nvSpPr>
        <p:spPr>
          <a:xfrm>
            <a:off x="2126726" y="3394376"/>
            <a:ext cx="1973911" cy="2568311"/>
          </a:xfrm>
          <a:solidFill>
            <a:schemeClr val="bg1"/>
          </a:solidFill>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
        <p:nvSpPr>
          <p:cNvPr id="41" name="Prosess 40"/>
          <p:cNvSpPr/>
          <p:nvPr/>
        </p:nvSpPr>
        <p:spPr>
          <a:xfrm>
            <a:off x="5035051" y="2605623"/>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42" name="Picture Placeholder 14"/>
          <p:cNvSpPr>
            <a:spLocks noGrp="1"/>
          </p:cNvSpPr>
          <p:nvPr>
            <p:ph type="pic" sz="quarter" idx="23"/>
          </p:nvPr>
        </p:nvSpPr>
        <p:spPr>
          <a:xfrm>
            <a:off x="5032157" y="285980"/>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43" name="Rett linje 42"/>
          <p:cNvCxnSpPr/>
          <p:nvPr/>
        </p:nvCxnSpPr>
        <p:spPr>
          <a:xfrm>
            <a:off x="5032157" y="2579105"/>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44" name="Rett linje 43"/>
          <p:cNvCxnSpPr/>
          <p:nvPr/>
        </p:nvCxnSpPr>
        <p:spPr>
          <a:xfrm flipV="1">
            <a:off x="5390808" y="3334548"/>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45" name="Plassholder for tekst 2"/>
          <p:cNvSpPr>
            <a:spLocks noGrp="1"/>
          </p:cNvSpPr>
          <p:nvPr>
            <p:ph type="body" sz="quarter" idx="24" hasCustomPrompt="1"/>
          </p:nvPr>
        </p:nvSpPr>
        <p:spPr>
          <a:xfrm>
            <a:off x="5321703" y="2749067"/>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46" name="Plassholder for tekst 4"/>
          <p:cNvSpPr>
            <a:spLocks noGrp="1"/>
          </p:cNvSpPr>
          <p:nvPr>
            <p:ph type="body" sz="quarter" idx="25" hasCustomPrompt="1"/>
          </p:nvPr>
        </p:nvSpPr>
        <p:spPr>
          <a:xfrm>
            <a:off x="5321702" y="3047307"/>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47" name="Plassholder for tekst 6"/>
          <p:cNvSpPr>
            <a:spLocks noGrp="1"/>
          </p:cNvSpPr>
          <p:nvPr>
            <p:ph type="body" sz="quarter" idx="26" hasCustomPrompt="1"/>
          </p:nvPr>
        </p:nvSpPr>
        <p:spPr>
          <a:xfrm>
            <a:off x="5149817" y="3394376"/>
            <a:ext cx="1973911" cy="2568311"/>
          </a:xfrm>
          <a:solidFill>
            <a:schemeClr val="bg1"/>
          </a:solidFill>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Tree>
    <p:extLst>
      <p:ext uri="{BB962C8B-B14F-4D97-AF65-F5344CB8AC3E}">
        <p14:creationId xmlns:p14="http://schemas.microsoft.com/office/powerpoint/2010/main" val="38057434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o (3 kort)">
    <p:bg>
      <p:bgPr>
        <a:solidFill>
          <a:srgbClr val="F2F2F2"/>
        </a:solidFill>
        <a:effectLst/>
      </p:bgPr>
    </p:bg>
    <p:spTree>
      <p:nvGrpSpPr>
        <p:cNvPr id="1" name=""/>
        <p:cNvGrpSpPr/>
        <p:nvPr/>
      </p:nvGrpSpPr>
      <p:grpSpPr>
        <a:xfrm>
          <a:off x="0" y="0"/>
          <a:ext cx="0" cy="0"/>
          <a:chOff x="0" y="0"/>
          <a:chExt cx="0" cy="0"/>
        </a:xfrm>
      </p:grpSpPr>
      <p:sp>
        <p:nvSpPr>
          <p:cNvPr id="13" name="Prosess 12"/>
          <p:cNvSpPr/>
          <p:nvPr/>
        </p:nvSpPr>
        <p:spPr>
          <a:xfrm>
            <a:off x="904806" y="2605622"/>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7" name="Picture Placeholder 14"/>
          <p:cNvSpPr>
            <a:spLocks noGrp="1"/>
          </p:cNvSpPr>
          <p:nvPr>
            <p:ph type="pic" sz="quarter" idx="17"/>
          </p:nvPr>
        </p:nvSpPr>
        <p:spPr>
          <a:xfrm>
            <a:off x="901913" y="285979"/>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15" name="Rett linje 14"/>
          <p:cNvCxnSpPr/>
          <p:nvPr/>
        </p:nvCxnSpPr>
        <p:spPr>
          <a:xfrm>
            <a:off x="901913" y="2579104"/>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31" name="Rett linje 30"/>
          <p:cNvCxnSpPr/>
          <p:nvPr/>
        </p:nvCxnSpPr>
        <p:spPr>
          <a:xfrm flipV="1">
            <a:off x="1260563" y="3334547"/>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3" name="Plassholder for tekst 2"/>
          <p:cNvSpPr>
            <a:spLocks noGrp="1"/>
          </p:cNvSpPr>
          <p:nvPr>
            <p:ph type="body" sz="quarter" idx="20" hasCustomPrompt="1"/>
          </p:nvPr>
        </p:nvSpPr>
        <p:spPr>
          <a:xfrm>
            <a:off x="1191458" y="2749066"/>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5" name="Plassholder for tekst 4"/>
          <p:cNvSpPr>
            <a:spLocks noGrp="1"/>
          </p:cNvSpPr>
          <p:nvPr>
            <p:ph type="body" sz="quarter" idx="21" hasCustomPrompt="1"/>
          </p:nvPr>
        </p:nvSpPr>
        <p:spPr>
          <a:xfrm>
            <a:off x="1191457" y="3047306"/>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49" name="Prosess 48"/>
          <p:cNvSpPr/>
          <p:nvPr/>
        </p:nvSpPr>
        <p:spPr>
          <a:xfrm>
            <a:off x="3512355" y="2605622"/>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50" name="Picture Placeholder 14"/>
          <p:cNvSpPr>
            <a:spLocks noGrp="1"/>
          </p:cNvSpPr>
          <p:nvPr>
            <p:ph type="pic" sz="quarter" idx="23"/>
          </p:nvPr>
        </p:nvSpPr>
        <p:spPr>
          <a:xfrm>
            <a:off x="3506392" y="285979"/>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51" name="Rett linje 50"/>
          <p:cNvCxnSpPr/>
          <p:nvPr/>
        </p:nvCxnSpPr>
        <p:spPr>
          <a:xfrm>
            <a:off x="3506392" y="2576533"/>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52" name="Rett linje 51"/>
          <p:cNvCxnSpPr/>
          <p:nvPr/>
        </p:nvCxnSpPr>
        <p:spPr>
          <a:xfrm flipV="1">
            <a:off x="3861634" y="3334547"/>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53" name="Plassholder for tekst 2"/>
          <p:cNvSpPr>
            <a:spLocks noGrp="1"/>
          </p:cNvSpPr>
          <p:nvPr>
            <p:ph type="body" sz="quarter" idx="24" hasCustomPrompt="1"/>
          </p:nvPr>
        </p:nvSpPr>
        <p:spPr>
          <a:xfrm>
            <a:off x="3792528" y="2749066"/>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54" name="Plassholder for tekst 4"/>
          <p:cNvSpPr>
            <a:spLocks noGrp="1"/>
          </p:cNvSpPr>
          <p:nvPr>
            <p:ph type="body" sz="quarter" idx="25" hasCustomPrompt="1"/>
          </p:nvPr>
        </p:nvSpPr>
        <p:spPr>
          <a:xfrm>
            <a:off x="3792528" y="3047306"/>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55" name="Plassholder for tekst 6"/>
          <p:cNvSpPr>
            <a:spLocks noGrp="1"/>
          </p:cNvSpPr>
          <p:nvPr>
            <p:ph type="body" sz="quarter" idx="26" hasCustomPrompt="1"/>
          </p:nvPr>
        </p:nvSpPr>
        <p:spPr>
          <a:xfrm>
            <a:off x="3620643" y="3394375"/>
            <a:ext cx="1973911" cy="2568311"/>
          </a:xfrm>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
        <p:nvSpPr>
          <p:cNvPr id="56" name="Prosess 55"/>
          <p:cNvSpPr/>
          <p:nvPr/>
        </p:nvSpPr>
        <p:spPr>
          <a:xfrm>
            <a:off x="6119389" y="2605622"/>
            <a:ext cx="2190169" cy="345133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57" name="Picture Placeholder 14"/>
          <p:cNvSpPr>
            <a:spLocks noGrp="1"/>
          </p:cNvSpPr>
          <p:nvPr>
            <p:ph type="pic" sz="quarter" idx="27"/>
          </p:nvPr>
        </p:nvSpPr>
        <p:spPr>
          <a:xfrm>
            <a:off x="6113426" y="285979"/>
            <a:ext cx="2190168" cy="2271305"/>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58" name="Rett linje 57"/>
          <p:cNvCxnSpPr/>
          <p:nvPr/>
        </p:nvCxnSpPr>
        <p:spPr>
          <a:xfrm>
            <a:off x="6113426" y="2576533"/>
            <a:ext cx="2190168"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cxnSp>
        <p:nvCxnSpPr>
          <p:cNvPr id="59" name="Rett linje 58"/>
          <p:cNvCxnSpPr/>
          <p:nvPr/>
        </p:nvCxnSpPr>
        <p:spPr>
          <a:xfrm flipV="1">
            <a:off x="6468668" y="3334547"/>
            <a:ext cx="1566000" cy="0"/>
          </a:xfrm>
          <a:prstGeom prst="line">
            <a:avLst/>
          </a:prstGeom>
          <a:ln>
            <a:solidFill>
              <a:srgbClr val="F2F2F2"/>
            </a:solidFill>
          </a:ln>
        </p:spPr>
        <p:style>
          <a:lnRef idx="1">
            <a:schemeClr val="accent1"/>
          </a:lnRef>
          <a:fillRef idx="0">
            <a:schemeClr val="accent1"/>
          </a:fillRef>
          <a:effectRef idx="0">
            <a:schemeClr val="accent1"/>
          </a:effectRef>
          <a:fontRef idx="minor">
            <a:schemeClr val="tx1"/>
          </a:fontRef>
        </p:style>
      </p:cxnSp>
      <p:sp>
        <p:nvSpPr>
          <p:cNvPr id="60" name="Plassholder for tekst 2"/>
          <p:cNvSpPr>
            <a:spLocks noGrp="1"/>
          </p:cNvSpPr>
          <p:nvPr>
            <p:ph type="body" sz="quarter" idx="28" hasCustomPrompt="1"/>
          </p:nvPr>
        </p:nvSpPr>
        <p:spPr>
          <a:xfrm>
            <a:off x="6399562" y="2749066"/>
            <a:ext cx="1616869" cy="264338"/>
          </a:xfrm>
        </p:spPr>
        <p:txBody>
          <a:bodyPr>
            <a:noAutofit/>
          </a:bodyPr>
          <a:lstStyle>
            <a:lvl1pPr marL="0" indent="0">
              <a:buNone/>
              <a:defRPr sz="1200">
                <a:latin typeface="Cambria" panose="02040503050406030204" pitchFamily="18" charset="0"/>
              </a:defRPr>
            </a:lvl1pPr>
          </a:lstStyle>
          <a:p>
            <a:pPr lvl="0"/>
            <a:r>
              <a:rPr lang="nb-NO" dirty="0" smtClean="0"/>
              <a:t>Navn</a:t>
            </a:r>
          </a:p>
        </p:txBody>
      </p:sp>
      <p:sp>
        <p:nvSpPr>
          <p:cNvPr id="61" name="Plassholder for tekst 4"/>
          <p:cNvSpPr>
            <a:spLocks noGrp="1"/>
          </p:cNvSpPr>
          <p:nvPr>
            <p:ph type="body" sz="quarter" idx="29" hasCustomPrompt="1"/>
          </p:nvPr>
        </p:nvSpPr>
        <p:spPr>
          <a:xfrm>
            <a:off x="6399561" y="3047306"/>
            <a:ext cx="1616869" cy="203539"/>
          </a:xfrm>
        </p:spPr>
        <p:txBody>
          <a:bodyPr>
            <a:noAutofit/>
          </a:bodyPr>
          <a:lstStyle>
            <a:lvl1pPr marL="0" indent="0">
              <a:buNone/>
              <a:defRPr sz="1050">
                <a:latin typeface="+mj-lt"/>
              </a:defRPr>
            </a:lvl1pPr>
          </a:lstStyle>
          <a:p>
            <a:pPr lvl="0"/>
            <a:r>
              <a:rPr lang="nb-NO" dirty="0" smtClean="0"/>
              <a:t>Tittel</a:t>
            </a:r>
            <a:endParaRPr lang="nb-NO" dirty="0"/>
          </a:p>
        </p:txBody>
      </p:sp>
      <p:sp>
        <p:nvSpPr>
          <p:cNvPr id="62" name="Plassholder for tekst 6"/>
          <p:cNvSpPr>
            <a:spLocks noGrp="1"/>
          </p:cNvSpPr>
          <p:nvPr>
            <p:ph type="body" sz="quarter" idx="30" hasCustomPrompt="1"/>
          </p:nvPr>
        </p:nvSpPr>
        <p:spPr>
          <a:xfrm>
            <a:off x="6227676" y="3394375"/>
            <a:ext cx="1973911" cy="2568311"/>
          </a:xfrm>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
        <p:nvSpPr>
          <p:cNvPr id="63" name="Rektangel 62"/>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64" name="Bild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65" name="Rett linje 64"/>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7" name="Plassholder for tekst 6"/>
          <p:cNvSpPr>
            <a:spLocks noGrp="1"/>
          </p:cNvSpPr>
          <p:nvPr>
            <p:ph type="body" sz="quarter" idx="22" hasCustomPrompt="1"/>
          </p:nvPr>
        </p:nvSpPr>
        <p:spPr>
          <a:xfrm>
            <a:off x="1019572" y="3394375"/>
            <a:ext cx="1973911" cy="2568311"/>
          </a:xfrm>
          <a:solidFill>
            <a:schemeClr val="bg1"/>
          </a:solidFill>
        </p:spPr>
        <p:txBody>
          <a:bodyPr>
            <a:normAutofit/>
          </a:bodyPr>
          <a:lstStyle>
            <a:lvl1pPr>
              <a:defRPr sz="750" baseline="0">
                <a:latin typeface="+mj-lt"/>
              </a:defRPr>
            </a:lvl1pPr>
          </a:lstStyle>
          <a:p>
            <a:pPr lvl="0"/>
            <a:r>
              <a:rPr lang="nb-NO" dirty="0" smtClean="0"/>
              <a:t>Punkt 1</a:t>
            </a:r>
          </a:p>
          <a:p>
            <a:pPr lvl="0"/>
            <a:r>
              <a:rPr lang="nb-NO" dirty="0" smtClean="0"/>
              <a:t>Punkt 2</a:t>
            </a:r>
            <a:endParaRPr lang="nb-NO" dirty="0"/>
          </a:p>
        </p:txBody>
      </p:sp>
    </p:spTree>
    <p:extLst>
      <p:ext uri="{BB962C8B-B14F-4D97-AF65-F5344CB8AC3E}">
        <p14:creationId xmlns:p14="http://schemas.microsoft.com/office/powerpoint/2010/main" val="3572418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V (2 kort)">
    <p:bg>
      <p:bgPr>
        <a:solidFill>
          <a:srgbClr val="F2F2F2"/>
        </a:solidFill>
        <a:effectLst/>
      </p:bgPr>
    </p:bg>
    <p:spTree>
      <p:nvGrpSpPr>
        <p:cNvPr id="1" name=""/>
        <p:cNvGrpSpPr/>
        <p:nvPr/>
      </p:nvGrpSpPr>
      <p:grpSpPr>
        <a:xfrm>
          <a:off x="0" y="0"/>
          <a:ext cx="0" cy="0"/>
          <a:chOff x="0" y="0"/>
          <a:chExt cx="0" cy="0"/>
        </a:xfrm>
      </p:grpSpPr>
      <p:sp>
        <p:nvSpPr>
          <p:cNvPr id="21" name="Prosess 20"/>
          <p:cNvSpPr/>
          <p:nvPr/>
        </p:nvSpPr>
        <p:spPr>
          <a:xfrm>
            <a:off x="4105264" y="883201"/>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22" name="Picture Placeholder 14"/>
          <p:cNvSpPr>
            <a:spLocks noGrp="1"/>
          </p:cNvSpPr>
          <p:nvPr>
            <p:ph type="pic" sz="quarter" idx="19"/>
          </p:nvPr>
        </p:nvSpPr>
        <p:spPr>
          <a:xfrm>
            <a:off x="2445644" y="884246"/>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23" name="Rett linje 22"/>
          <p:cNvCxnSpPr/>
          <p:nvPr/>
        </p:nvCxnSpPr>
        <p:spPr>
          <a:xfrm>
            <a:off x="4286131" y="1815209"/>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25" name="Rett linje 24"/>
          <p:cNvCxnSpPr/>
          <p:nvPr/>
        </p:nvCxnSpPr>
        <p:spPr>
          <a:xfrm flipV="1">
            <a:off x="2438426" y="2854942"/>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26" name="Plassholder for tekst 7"/>
          <p:cNvSpPr>
            <a:spLocks noGrp="1"/>
          </p:cNvSpPr>
          <p:nvPr>
            <p:ph type="body" sz="quarter" idx="25" hasCustomPrompt="1"/>
          </p:nvPr>
        </p:nvSpPr>
        <p:spPr>
          <a:xfrm>
            <a:off x="4228381" y="1118433"/>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28" name="Plassholder for tekst 9"/>
          <p:cNvSpPr>
            <a:spLocks noGrp="1"/>
          </p:cNvSpPr>
          <p:nvPr>
            <p:ph type="body" sz="quarter" idx="26" hasCustomPrompt="1"/>
          </p:nvPr>
        </p:nvSpPr>
        <p:spPr>
          <a:xfrm>
            <a:off x="4228381" y="1444562"/>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29" name="Plassholder for tekst 9"/>
          <p:cNvSpPr>
            <a:spLocks noGrp="1"/>
          </p:cNvSpPr>
          <p:nvPr>
            <p:ph type="body" sz="quarter" idx="27" hasCustomPrompt="1"/>
          </p:nvPr>
        </p:nvSpPr>
        <p:spPr>
          <a:xfrm>
            <a:off x="4221162" y="1884155"/>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30" name="Prosess 29"/>
          <p:cNvSpPr/>
          <p:nvPr/>
        </p:nvSpPr>
        <p:spPr>
          <a:xfrm>
            <a:off x="4105264" y="3317573"/>
            <a:ext cx="2372065" cy="1961188"/>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dirty="0"/>
          </a:p>
        </p:txBody>
      </p:sp>
      <p:sp>
        <p:nvSpPr>
          <p:cNvPr id="31" name="Picture Placeholder 14"/>
          <p:cNvSpPr>
            <a:spLocks noGrp="1"/>
          </p:cNvSpPr>
          <p:nvPr>
            <p:ph type="pic" sz="quarter" idx="28"/>
          </p:nvPr>
        </p:nvSpPr>
        <p:spPr>
          <a:xfrm>
            <a:off x="2445644" y="3318618"/>
            <a:ext cx="1652400" cy="1962000"/>
          </a:xfrm>
        </p:spPr>
        <p:txBody>
          <a:bodyPr>
            <a:normAutofit/>
          </a:bodyPr>
          <a:lstStyle>
            <a:lvl1pPr marL="0" indent="0">
              <a:buNone/>
              <a:defRPr lang="nb-NO" dirty="0">
                <a:noFill/>
              </a:defRPr>
            </a:lvl1pPr>
          </a:lstStyle>
          <a:p>
            <a:r>
              <a:rPr lang="nb-NO" noProof="0" smtClean="0"/>
              <a:t>Klikk ikonet for å legge til et bilde</a:t>
            </a:r>
            <a:endParaRPr lang="nb-NO" noProof="0" dirty="0"/>
          </a:p>
        </p:txBody>
      </p:sp>
      <p:cxnSp>
        <p:nvCxnSpPr>
          <p:cNvPr id="32" name="Rett linje 31"/>
          <p:cNvCxnSpPr/>
          <p:nvPr/>
        </p:nvCxnSpPr>
        <p:spPr>
          <a:xfrm>
            <a:off x="4286131" y="4249581"/>
            <a:ext cx="1588615" cy="0"/>
          </a:xfrm>
          <a:prstGeom prst="line">
            <a:avLst/>
          </a:prstGeom>
        </p:spPr>
        <p:style>
          <a:lnRef idx="1">
            <a:schemeClr val="dk1"/>
          </a:lnRef>
          <a:fillRef idx="0">
            <a:schemeClr val="dk1"/>
          </a:fillRef>
          <a:effectRef idx="0">
            <a:schemeClr val="dk1"/>
          </a:effectRef>
          <a:fontRef idx="minor">
            <a:schemeClr val="tx1"/>
          </a:fontRef>
        </p:style>
      </p:cxnSp>
      <p:cxnSp>
        <p:nvCxnSpPr>
          <p:cNvPr id="33" name="Rett linje 32"/>
          <p:cNvCxnSpPr/>
          <p:nvPr/>
        </p:nvCxnSpPr>
        <p:spPr>
          <a:xfrm flipV="1">
            <a:off x="2438426" y="5289314"/>
            <a:ext cx="4036500" cy="0"/>
          </a:xfrm>
          <a:prstGeom prst="line">
            <a:avLst/>
          </a:prstGeom>
          <a:ln w="38100">
            <a:solidFill>
              <a:srgbClr val="B58F51"/>
            </a:solidFill>
          </a:ln>
          <a:effectLst/>
        </p:spPr>
        <p:style>
          <a:lnRef idx="1">
            <a:schemeClr val="accent4"/>
          </a:lnRef>
          <a:fillRef idx="0">
            <a:schemeClr val="accent4"/>
          </a:fillRef>
          <a:effectRef idx="0">
            <a:schemeClr val="accent4"/>
          </a:effectRef>
          <a:fontRef idx="minor">
            <a:schemeClr val="tx1"/>
          </a:fontRef>
        </p:style>
      </p:cxnSp>
      <p:sp>
        <p:nvSpPr>
          <p:cNvPr id="34" name="Plassholder for tekst 7"/>
          <p:cNvSpPr>
            <a:spLocks noGrp="1"/>
          </p:cNvSpPr>
          <p:nvPr>
            <p:ph type="body" sz="quarter" idx="29" hasCustomPrompt="1"/>
          </p:nvPr>
        </p:nvSpPr>
        <p:spPr>
          <a:xfrm>
            <a:off x="4228381" y="3552805"/>
            <a:ext cx="2036534" cy="292539"/>
          </a:xfrm>
        </p:spPr>
        <p:txBody>
          <a:bodyPr>
            <a:noAutofit/>
          </a:bodyPr>
          <a:lstStyle>
            <a:lvl1pPr marL="0" indent="0">
              <a:buNone/>
              <a:defRPr sz="1500" b="0">
                <a:latin typeface="Cambria" panose="02040503050406030204" pitchFamily="18" charset="0"/>
              </a:defRPr>
            </a:lvl1pPr>
          </a:lstStyle>
          <a:p>
            <a:pPr lvl="0"/>
            <a:r>
              <a:rPr lang="nb-NO" dirty="0" smtClean="0"/>
              <a:t>Navn</a:t>
            </a:r>
            <a:endParaRPr lang="nb-NO" dirty="0"/>
          </a:p>
        </p:txBody>
      </p:sp>
      <p:sp>
        <p:nvSpPr>
          <p:cNvPr id="35" name="Plassholder for tekst 9"/>
          <p:cNvSpPr>
            <a:spLocks noGrp="1"/>
          </p:cNvSpPr>
          <p:nvPr>
            <p:ph type="body" sz="quarter" idx="30" hasCustomPrompt="1"/>
          </p:nvPr>
        </p:nvSpPr>
        <p:spPr>
          <a:xfrm>
            <a:off x="4228381" y="3878934"/>
            <a:ext cx="2036534" cy="239924"/>
          </a:xfrm>
        </p:spPr>
        <p:txBody>
          <a:bodyPr>
            <a:noAutofit/>
          </a:bodyPr>
          <a:lstStyle>
            <a:lvl1pPr marL="0" indent="0">
              <a:buNone/>
              <a:defRPr sz="120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Tittel</a:t>
            </a:r>
            <a:endParaRPr lang="nb-NO" dirty="0"/>
          </a:p>
        </p:txBody>
      </p:sp>
      <p:sp>
        <p:nvSpPr>
          <p:cNvPr id="36" name="Plassholder for tekst 9"/>
          <p:cNvSpPr>
            <a:spLocks noGrp="1"/>
          </p:cNvSpPr>
          <p:nvPr>
            <p:ph type="body" sz="quarter" idx="31" hasCustomPrompt="1"/>
          </p:nvPr>
        </p:nvSpPr>
        <p:spPr>
          <a:xfrm>
            <a:off x="4221162" y="4318527"/>
            <a:ext cx="2036534" cy="652292"/>
          </a:xfrm>
        </p:spPr>
        <p:txBody>
          <a:bodyPr>
            <a:noAutofit/>
          </a:bodyPr>
          <a:lstStyle>
            <a:lvl1pPr marL="0" indent="0">
              <a:buNone/>
              <a:defRPr sz="1050" baseline="0">
                <a:latin typeface="+mj-lt"/>
              </a:defRPr>
            </a:lvl1pPr>
            <a:lvl2pPr>
              <a:defRPr sz="1050">
                <a:latin typeface="+mj-lt"/>
              </a:defRPr>
            </a:lvl2pPr>
            <a:lvl3pPr>
              <a:defRPr sz="900">
                <a:latin typeface="+mj-lt"/>
              </a:defRPr>
            </a:lvl3pPr>
            <a:lvl4pPr>
              <a:defRPr sz="900">
                <a:latin typeface="+mj-lt"/>
              </a:defRPr>
            </a:lvl4pPr>
            <a:lvl5pPr>
              <a:defRPr sz="900">
                <a:latin typeface="+mj-lt"/>
              </a:defRPr>
            </a:lvl5pPr>
          </a:lstStyle>
          <a:p>
            <a:pPr lvl="0"/>
            <a:r>
              <a:rPr lang="nb-NO" dirty="0" smtClean="0"/>
              <a:t>E-post	eksempel@kvale.no</a:t>
            </a:r>
          </a:p>
          <a:p>
            <a:pPr lvl="0"/>
            <a:r>
              <a:rPr lang="nb-NO" dirty="0" smtClean="0"/>
              <a:t>Telefon	+47 22 47 9700</a:t>
            </a:r>
            <a:endParaRPr lang="nb-NO" dirty="0"/>
          </a:p>
        </p:txBody>
      </p:sp>
      <p:sp>
        <p:nvSpPr>
          <p:cNvPr id="17" name="Rektangel 16"/>
          <p:cNvSpPr/>
          <p:nvPr/>
        </p:nvSpPr>
        <p:spPr>
          <a:xfrm>
            <a:off x="-1127" y="6192030"/>
            <a:ext cx="9144000" cy="658841"/>
          </a:xfrm>
          <a:prstGeom prst="rect">
            <a:avLst/>
          </a:prstGeom>
          <a:solidFill>
            <a:srgbClr val="232323"/>
          </a:solidFill>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sz="1350"/>
          </a:p>
        </p:txBody>
      </p:sp>
      <p:pic>
        <p:nvPicPr>
          <p:cNvPr id="18" name="Bild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130" y="6331865"/>
            <a:ext cx="997503" cy="383928"/>
          </a:xfrm>
          <a:prstGeom prst="rect">
            <a:avLst/>
          </a:prstGeom>
        </p:spPr>
      </p:pic>
      <p:cxnSp>
        <p:nvCxnSpPr>
          <p:cNvPr id="19" name="Rett linje 18"/>
          <p:cNvCxnSpPr/>
          <p:nvPr/>
        </p:nvCxnSpPr>
        <p:spPr>
          <a:xfrm>
            <a:off x="-7144" y="6192031"/>
            <a:ext cx="9151144" cy="4759"/>
          </a:xfrm>
          <a:prstGeom prst="line">
            <a:avLst/>
          </a:prstGeom>
          <a:ln w="28575">
            <a:solidFill>
              <a:srgbClr val="B58F51"/>
            </a:solidFill>
          </a:ln>
          <a:effec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580157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nb-NO" smtClean="0"/>
              <a:t>Classification: Internal     2011-06-27</a:t>
            </a:r>
            <a:endParaRPr lang="nb-NO"/>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nb-NO" dirty="0"/>
          </a:p>
        </p:txBody>
      </p:sp>
      <p:sp>
        <p:nvSpPr>
          <p:cNvPr id="6" name="Plassholder for lysbil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76F99A-C87B-476B-9708-1AD9BD0732E0}" type="slidenum">
              <a:rPr lang="nb-NO" smtClean="0"/>
              <a:pPr>
                <a:defRPr/>
              </a:pPr>
              <a:t>‹#›</a:t>
            </a:fld>
            <a:endParaRPr lang="nb-NO"/>
          </a:p>
        </p:txBody>
      </p:sp>
      <p:pic>
        <p:nvPicPr>
          <p:cNvPr id="7" name="Picture 2" descr="C:\Users\msp\Pictures\Kvale design\Logoer NYE\kvale-logofiler (1)\png-filer\logo-liten-sort.png"/>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21475" y="6252674"/>
            <a:ext cx="1296144" cy="37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9348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10" r:id="rId15"/>
    <p:sldLayoutId id="2147483711" r:id="rId16"/>
    <p:sldLayoutId id="2147483746" r:id="rId17"/>
  </p:sldLayoutIdLst>
  <p:hf hdr="0" ftr="0" dt="0"/>
  <p:txStyles>
    <p:titleStyle>
      <a:lvl1pPr algn="l" defTabSz="685800" rtl="0" eaLnBrk="1" latinLnBrk="0" hangingPunct="1">
        <a:lnSpc>
          <a:spcPct val="90000"/>
        </a:lnSpc>
        <a:spcBef>
          <a:spcPct val="0"/>
        </a:spcBef>
        <a:buNone/>
        <a:defRPr sz="2100" kern="1200">
          <a:solidFill>
            <a:schemeClr val="tx1"/>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160DDF-9890-4E9C-A136-0B8FA417AEDE}" type="datetimeFigureOut">
              <a:rPr lang="nb-NO" smtClean="0"/>
              <a:t>27.11.2018</a:t>
            </a:fld>
            <a:endParaRPr lang="nb-NO"/>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CF0ED7-0577-43CE-A4F3-AD2196659B14}" type="slidenum">
              <a:rPr lang="nb-NO" smtClean="0"/>
              <a:t>‹#›</a:t>
            </a:fld>
            <a:endParaRPr lang="nb-NO"/>
          </a:p>
        </p:txBody>
      </p:sp>
    </p:spTree>
    <p:extLst>
      <p:ext uri="{BB962C8B-B14F-4D97-AF65-F5344CB8AC3E}">
        <p14:creationId xmlns:p14="http://schemas.microsoft.com/office/powerpoint/2010/main" val="207742674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l" defTabSz="685800" rtl="0" eaLnBrk="1" latinLnBrk="0" hangingPunct="1">
        <a:lnSpc>
          <a:spcPct val="90000"/>
        </a:lnSpc>
        <a:spcBef>
          <a:spcPct val="0"/>
        </a:spcBef>
        <a:buNone/>
        <a:defRPr sz="2100" kern="1200">
          <a:solidFill>
            <a:schemeClr val="tx1"/>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i="1" dirty="0"/>
              <a:t>Samspillet mellom </a:t>
            </a:r>
            <a:r>
              <a:rPr lang="nb-NO" b="1" i="1" dirty="0" smtClean="0"/>
              <a:t>byggerisikoforsikring og leverandørens </a:t>
            </a:r>
            <a:r>
              <a:rPr lang="nb-NO" b="1" i="1" dirty="0"/>
              <a:t>garantiansvar</a:t>
            </a:r>
            <a:endParaRPr lang="nb-NO" dirty="0"/>
          </a:p>
        </p:txBody>
      </p:sp>
      <p:sp>
        <p:nvSpPr>
          <p:cNvPr id="3" name="Undertittel 2"/>
          <p:cNvSpPr>
            <a:spLocks noGrp="1"/>
          </p:cNvSpPr>
          <p:nvPr>
            <p:ph type="subTitle" idx="1"/>
          </p:nvPr>
        </p:nvSpPr>
        <p:spPr/>
        <p:txBody>
          <a:bodyPr/>
          <a:lstStyle/>
          <a:p>
            <a:r>
              <a:rPr lang="nb-NO" dirty="0" smtClean="0"/>
              <a:t>Advokat Jens Brede</a:t>
            </a:r>
            <a:endParaRPr lang="nb-NO" dirty="0"/>
          </a:p>
        </p:txBody>
      </p:sp>
    </p:spTree>
    <p:extLst>
      <p:ext uri="{BB962C8B-B14F-4D97-AF65-F5344CB8AC3E}">
        <p14:creationId xmlns:p14="http://schemas.microsoft.com/office/powerpoint/2010/main" val="3870010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Garantiansvaret  oppsummert</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886777725"/>
              </p:ext>
            </p:extLst>
          </p:nvPr>
        </p:nvGraphicFramePr>
        <p:xfrm>
          <a:off x="629100" y="1699321"/>
          <a:ext cx="7886700"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10</a:t>
            </a:fld>
            <a:endParaRPr lang="nb-NO"/>
          </a:p>
        </p:txBody>
      </p:sp>
    </p:spTree>
    <p:extLst>
      <p:ext uri="{BB962C8B-B14F-4D97-AF65-F5344CB8AC3E}">
        <p14:creationId xmlns:p14="http://schemas.microsoft.com/office/powerpoint/2010/main" val="2999809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Forsikringsplikt i kontrakten</a:t>
            </a:r>
            <a:endParaRPr lang="nb-NO" dirty="0"/>
          </a:p>
        </p:txBody>
      </p:sp>
      <p:sp>
        <p:nvSpPr>
          <p:cNvPr id="3" name="Plassholder for innhold 2"/>
          <p:cNvSpPr>
            <a:spLocks noGrp="1"/>
          </p:cNvSpPr>
          <p:nvPr>
            <p:ph idx="1"/>
          </p:nvPr>
        </p:nvSpPr>
        <p:spPr/>
        <p:txBody>
          <a:bodyPr>
            <a:normAutofit/>
          </a:bodyPr>
          <a:lstStyle/>
          <a:p>
            <a:r>
              <a:rPr lang="nb-NO" altLang="nb-NO" sz="1600" dirty="0">
                <a:cs typeface="Times New Roman" panose="02020603050405020304" pitchFamily="18" charset="0"/>
              </a:rPr>
              <a:t>Art 31.1 pålegger </a:t>
            </a:r>
            <a:r>
              <a:rPr lang="nb-NO" altLang="nb-NO" sz="1600" dirty="0" smtClean="0">
                <a:cs typeface="Times New Roman" panose="02020603050405020304" pitchFamily="18" charset="0"/>
              </a:rPr>
              <a:t>Selskapet en plikt til å tegne og opprettholde </a:t>
            </a:r>
            <a:r>
              <a:rPr lang="nb-NO" altLang="nb-NO" sz="1600" dirty="0" err="1" smtClean="0">
                <a:cs typeface="Times New Roman" panose="02020603050405020304" pitchFamily="18" charset="0"/>
              </a:rPr>
              <a:t>bl.a</a:t>
            </a:r>
            <a:r>
              <a:rPr lang="nb-NO" altLang="nb-NO" sz="1600" dirty="0" smtClean="0">
                <a:cs typeface="Times New Roman" panose="02020603050405020304" pitchFamily="18" charset="0"/>
              </a:rPr>
              <a:t> </a:t>
            </a:r>
            <a:r>
              <a:rPr lang="nb-NO" altLang="nb-NO" sz="1600" dirty="0">
                <a:cs typeface="Times New Roman" panose="02020603050405020304" pitchFamily="18" charset="0"/>
              </a:rPr>
              <a:t>b</a:t>
            </a:r>
            <a:r>
              <a:rPr lang="nb-NO" altLang="nb-NO" sz="1600" dirty="0" smtClean="0">
                <a:cs typeface="Times New Roman" panose="02020603050405020304" pitchFamily="18" charset="0"/>
              </a:rPr>
              <a:t>yggerisikoforsikring – </a:t>
            </a:r>
            <a:r>
              <a:rPr lang="nb-NO" altLang="nb-NO" sz="1600" i="1" dirty="0" smtClean="0">
                <a:cs typeface="Times New Roman" panose="02020603050405020304" pitchFamily="18" charset="0"/>
              </a:rPr>
              <a:t>"mot fysisk tap eller skade i samsvar med forsikringsvilkårene".</a:t>
            </a:r>
          </a:p>
          <a:p>
            <a:r>
              <a:rPr lang="nb-NO" altLang="nb-NO" sz="1600" dirty="0" smtClean="0">
                <a:cs typeface="Times New Roman" panose="02020603050405020304" pitchFamily="18" charset="0"/>
              </a:rPr>
              <a:t>Detaljene tas inn i vedlegg G.</a:t>
            </a:r>
          </a:p>
          <a:p>
            <a:r>
              <a:rPr lang="nb-NO" sz="1600" dirty="0" smtClean="0"/>
              <a:t>Kostnadsbesparende </a:t>
            </a:r>
            <a:r>
              <a:rPr lang="nb-NO" sz="1600" dirty="0"/>
              <a:t>å </a:t>
            </a:r>
            <a:r>
              <a:rPr lang="nb-NO" sz="1600" dirty="0" smtClean="0"/>
              <a:t>ta ut en felles forsikring - unngå </a:t>
            </a:r>
            <a:r>
              <a:rPr lang="nb-NO" sz="1600" dirty="0"/>
              <a:t>overlappende </a:t>
            </a:r>
            <a:r>
              <a:rPr lang="nb-NO" sz="1600" dirty="0" smtClean="0"/>
              <a:t>dekning.</a:t>
            </a:r>
          </a:p>
          <a:p>
            <a:r>
              <a:rPr lang="nb-NO" altLang="nb-NO" sz="1600" dirty="0" smtClean="0">
                <a:cs typeface="Times New Roman" panose="02020603050405020304" pitchFamily="18" charset="0"/>
              </a:rPr>
              <a:t>Art</a:t>
            </a:r>
            <a:r>
              <a:rPr lang="nb-NO" altLang="nb-NO" sz="1600" dirty="0">
                <a:cs typeface="Times New Roman" panose="02020603050405020304" pitchFamily="18" charset="0"/>
              </a:rPr>
              <a:t>. 31.1 ble endret i </a:t>
            </a:r>
            <a:r>
              <a:rPr lang="nb-NO" altLang="nb-NO" sz="1600" dirty="0" smtClean="0">
                <a:cs typeface="Times New Roman" panose="02020603050405020304" pitchFamily="18" charset="0"/>
              </a:rPr>
              <a:t>2015 </a:t>
            </a:r>
            <a:r>
              <a:rPr lang="nb-NO" altLang="nb-NO" sz="1600" dirty="0">
                <a:cs typeface="Times New Roman" panose="02020603050405020304" pitchFamily="18" charset="0"/>
              </a:rPr>
              <a:t>utgaven: "</a:t>
            </a:r>
            <a:r>
              <a:rPr lang="nb-NO" altLang="nb-NO" sz="1600" i="1" dirty="0">
                <a:cs typeface="Times New Roman" panose="02020603050405020304" pitchFamily="18" charset="0"/>
              </a:rPr>
              <a:t>Forsikringene skal være i kraft på det tidspunkt Arbeidet påbegynnes og utløper i samsvar med forsikringsvilkårene</a:t>
            </a:r>
            <a:r>
              <a:rPr lang="nb-NO" altLang="nb-NO" sz="1600" dirty="0">
                <a:cs typeface="Times New Roman" panose="02020603050405020304" pitchFamily="18" charset="0"/>
              </a:rPr>
              <a:t>." </a:t>
            </a:r>
          </a:p>
          <a:p>
            <a:r>
              <a:rPr lang="nb-NO" altLang="nb-NO" sz="1600" dirty="0">
                <a:cs typeface="Times New Roman" panose="02020603050405020304" pitchFamily="18" charset="0"/>
              </a:rPr>
              <a:t>Tidligere var det krav om samsvar mellom garantiperioden og dekningsperioden: "</a:t>
            </a:r>
            <a:r>
              <a:rPr lang="nb-NO" altLang="nb-NO" sz="1600" i="1" dirty="0">
                <a:cs typeface="Times New Roman" panose="02020603050405020304" pitchFamily="18" charset="0"/>
              </a:rPr>
              <a:t>…og skal ikke utløpe før ved utstedelsen av Godkjennelsesattest</a:t>
            </a:r>
            <a:r>
              <a:rPr lang="nb-NO" altLang="nb-NO" sz="1600" dirty="0">
                <a:cs typeface="Times New Roman" panose="02020603050405020304" pitchFamily="18" charset="0"/>
              </a:rPr>
              <a:t>."</a:t>
            </a:r>
            <a:endParaRPr lang="en-GB" altLang="nb-NO" sz="1600" dirty="0">
              <a:cs typeface="Times New Roman" panose="02020603050405020304" pitchFamily="18" charset="0"/>
            </a:endParaRPr>
          </a:p>
          <a:p>
            <a:endParaRPr lang="nb-NO" dirty="0"/>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11</a:t>
            </a:fld>
            <a:endParaRPr lang="nb-NO"/>
          </a:p>
        </p:txBody>
      </p:sp>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42" r="12442"/>
          <a:stretch>
            <a:fillRect/>
          </a:stretch>
        </p:blipFill>
        <p:spPr/>
      </p:pic>
    </p:spTree>
    <p:extLst>
      <p:ext uri="{BB962C8B-B14F-4D97-AF65-F5344CB8AC3E}">
        <p14:creationId xmlns:p14="http://schemas.microsoft.com/office/powerpoint/2010/main" val="3719454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Byggerisikoforsikring </a:t>
            </a:r>
            <a:endParaRPr lang="nb-NO" dirty="0"/>
          </a:p>
        </p:txBody>
      </p:sp>
      <p:sp>
        <p:nvSpPr>
          <p:cNvPr id="8" name="Plassholder for innhold 7"/>
          <p:cNvSpPr>
            <a:spLocks noGrp="1"/>
          </p:cNvSpPr>
          <p:nvPr>
            <p:ph idx="1"/>
          </p:nvPr>
        </p:nvSpPr>
        <p:spPr/>
        <p:txBody>
          <a:bodyPr>
            <a:normAutofit/>
          </a:bodyPr>
          <a:lstStyle/>
          <a:p>
            <a:r>
              <a:rPr lang="nb-NO" sz="1600" dirty="0" smtClean="0"/>
              <a:t>Construction All Risk (</a:t>
            </a:r>
            <a:r>
              <a:rPr lang="nb-NO" sz="1600" dirty="0" err="1" smtClean="0"/>
              <a:t>CAR</a:t>
            </a:r>
            <a:r>
              <a:rPr lang="nb-NO" sz="1600" dirty="0" smtClean="0"/>
              <a:t>).</a:t>
            </a:r>
          </a:p>
          <a:p>
            <a:r>
              <a:rPr lang="nb-NO" sz="1600" dirty="0" smtClean="0"/>
              <a:t>Tegnes tradisjonelt i Londonmarkedet gjennom internasjonale meglerforetak.</a:t>
            </a:r>
          </a:p>
          <a:p>
            <a:r>
              <a:rPr lang="nb-NO" sz="1600" dirty="0" smtClean="0"/>
              <a:t>Dekker et helt "prosjekt" i prosjektperioden pluss en viss dekning i en ytterligere "</a:t>
            </a:r>
            <a:r>
              <a:rPr lang="nb-NO" sz="1600" dirty="0" err="1" smtClean="0"/>
              <a:t>maintenance</a:t>
            </a:r>
            <a:r>
              <a:rPr lang="nb-NO" sz="1600" dirty="0" smtClean="0"/>
              <a:t>" periode.</a:t>
            </a:r>
          </a:p>
          <a:p>
            <a:r>
              <a:rPr lang="nb-NO" sz="1600" dirty="0" smtClean="0"/>
              <a:t>Det vilkårssett som oftest benyttes er </a:t>
            </a:r>
            <a:r>
              <a:rPr lang="nb-NO" sz="1600" dirty="0" err="1" smtClean="0"/>
              <a:t>WELCAR</a:t>
            </a:r>
            <a:r>
              <a:rPr lang="nb-NO" sz="1600" dirty="0" smtClean="0"/>
              <a:t> 2001 (Offshore Construction Project Insurance </a:t>
            </a:r>
            <a:r>
              <a:rPr lang="nb-NO" sz="1600" dirty="0" err="1" smtClean="0"/>
              <a:t>Wording</a:t>
            </a:r>
            <a:r>
              <a:rPr lang="nb-NO" sz="1600" dirty="0" smtClean="0"/>
              <a:t>):</a:t>
            </a:r>
          </a:p>
          <a:p>
            <a:pPr lvl="1"/>
            <a:r>
              <a:rPr lang="nb-NO" sz="1600" dirty="0" smtClean="0"/>
              <a:t>En generell del og en del for hver dekning – </a:t>
            </a:r>
            <a:r>
              <a:rPr lang="nb-NO" sz="1600" dirty="0"/>
              <a:t>f</a:t>
            </a:r>
            <a:r>
              <a:rPr lang="nb-NO" sz="1600" dirty="0" smtClean="0"/>
              <a:t>ysisk skade.</a:t>
            </a:r>
          </a:p>
          <a:p>
            <a:pPr lvl="1"/>
            <a:r>
              <a:rPr lang="nb-NO" sz="1600" dirty="0" smtClean="0"/>
              <a:t>Vesentlige innstramminger i forhold til vilkårene som ble tilbudt tidligere.</a:t>
            </a:r>
          </a:p>
          <a:p>
            <a:pPr lvl="1"/>
            <a:r>
              <a:rPr lang="nb-NO" sz="1600" dirty="0" smtClean="0"/>
              <a:t>Vanskelig tilgjengelig og uklar ordlyd.</a:t>
            </a:r>
          </a:p>
          <a:p>
            <a:pPr lvl="1"/>
            <a:r>
              <a:rPr lang="nb-NO" sz="1600" dirty="0" smtClean="0"/>
              <a:t>Revisjonsforsøk i 2010/2011 strandet.</a:t>
            </a:r>
          </a:p>
          <a:p>
            <a:pPr lvl="1"/>
            <a:r>
              <a:rPr lang="nb-NO" sz="1600" dirty="0" smtClean="0"/>
              <a:t>Noe engelsk rettspraksis, men begrenset.</a:t>
            </a:r>
          </a:p>
          <a:p>
            <a:pPr lvl="1"/>
            <a:r>
              <a:rPr lang="nb-NO" sz="1600" dirty="0" smtClean="0"/>
              <a:t>Mange krav løses gjennom forhandlinger.</a:t>
            </a:r>
          </a:p>
          <a:p>
            <a:r>
              <a:rPr lang="nb-NO" sz="1600" dirty="0" smtClean="0"/>
              <a:t>Utarbeidet under engelsk rett, men endres typisk til norsk rett ved bruk på prosjekter i Norge.</a:t>
            </a:r>
          </a:p>
          <a:p>
            <a:pPr lvl="1"/>
            <a:r>
              <a:rPr lang="nb-NO" sz="1600" dirty="0" smtClean="0"/>
              <a:t>Engelsk praksis kan være relevant.</a:t>
            </a:r>
          </a:p>
        </p:txBody>
      </p:sp>
      <p:sp>
        <p:nvSpPr>
          <p:cNvPr id="6148" name="Plassholder for lysbildenummer 5"/>
          <p:cNvSpPr>
            <a:spLocks noGrp="1"/>
          </p:cNvSpPr>
          <p:nvPr>
            <p:ph type="sldNum" sz="quarter" idx="12"/>
          </p:nvPr>
        </p:nvSpPr>
        <p:spPr>
          <a:xfrm>
            <a:off x="8713788" y="6248400"/>
            <a:ext cx="430212" cy="457200"/>
          </a:xfrm>
        </p:spPr>
        <p:txBody>
          <a:bodyPr/>
          <a:lstStyle/>
          <a:p>
            <a:fld id="{CAD381AA-B16C-45BA-8873-CFFD93CBFEF5}" type="slidenum">
              <a:rPr lang="nb-NO" smtClean="0"/>
              <a:pPr/>
              <a:t>12</a:t>
            </a:fld>
            <a:endParaRPr lang="nb-NO" dirty="0" smtClean="0"/>
          </a:p>
        </p:txBody>
      </p:sp>
    </p:spTree>
    <p:extLst>
      <p:ext uri="{BB962C8B-B14F-4D97-AF65-F5344CB8AC3E}">
        <p14:creationId xmlns:p14="http://schemas.microsoft.com/office/powerpoint/2010/main" val="1610160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Byggerisikoforsikring generelt</a:t>
            </a:r>
            <a:endParaRPr lang="nb-NO" dirty="0"/>
          </a:p>
        </p:txBody>
      </p:sp>
      <p:sp>
        <p:nvSpPr>
          <p:cNvPr id="3" name="Plassholder for innhold 2"/>
          <p:cNvSpPr>
            <a:spLocks noGrp="1"/>
          </p:cNvSpPr>
          <p:nvPr>
            <p:ph idx="1"/>
          </p:nvPr>
        </p:nvSpPr>
        <p:spPr/>
        <p:txBody>
          <a:bodyPr>
            <a:normAutofit fontScale="92500" lnSpcReduction="20000"/>
          </a:bodyPr>
          <a:lstStyle/>
          <a:p>
            <a:r>
              <a:rPr lang="nb-NO" sz="1800" dirty="0"/>
              <a:t>Hva omfatter en </a:t>
            </a:r>
            <a:r>
              <a:rPr lang="nb-NO" sz="1800" dirty="0" smtClean="0"/>
              <a:t>byggerisikoforsikring:</a:t>
            </a:r>
            <a:endParaRPr lang="nb-NO" sz="1800" dirty="0"/>
          </a:p>
          <a:p>
            <a:pPr lvl="1"/>
            <a:r>
              <a:rPr lang="nb-NO" sz="1800" u="sng" dirty="0" smtClean="0"/>
              <a:t>fysisk </a:t>
            </a:r>
            <a:r>
              <a:rPr lang="nb-NO" sz="1800" u="sng" dirty="0"/>
              <a:t>skade på kontraktsgjenstanden</a:t>
            </a:r>
            <a:r>
              <a:rPr lang="nb-NO" sz="1800" dirty="0"/>
              <a:t>, materialer, utstyr etc. </a:t>
            </a:r>
            <a:endParaRPr lang="nb-NO" sz="1800" dirty="0" smtClean="0"/>
          </a:p>
          <a:p>
            <a:pPr lvl="1"/>
            <a:r>
              <a:rPr lang="nb-NO" sz="1800" dirty="0" smtClean="0"/>
              <a:t>ansvarsforsikring </a:t>
            </a:r>
            <a:r>
              <a:rPr lang="nb-NO" sz="1800" dirty="0"/>
              <a:t>– dekker skade på tredjepart (genuine</a:t>
            </a:r>
            <a:r>
              <a:rPr lang="nb-NO" sz="1800" dirty="0" smtClean="0"/>
              <a:t>)</a:t>
            </a:r>
            <a:endParaRPr lang="nb-NO" sz="1800" dirty="0"/>
          </a:p>
          <a:p>
            <a:pPr lvl="1"/>
            <a:r>
              <a:rPr lang="nb-NO" sz="1800" dirty="0"/>
              <a:t>transportforsikring – dekker kontraktsgjenstanden under </a:t>
            </a:r>
            <a:r>
              <a:rPr lang="nb-NO" sz="1800" dirty="0" smtClean="0"/>
              <a:t>transport</a:t>
            </a:r>
          </a:p>
          <a:p>
            <a:r>
              <a:rPr lang="nb-NO" sz="1800" dirty="0" smtClean="0"/>
              <a:t>Farefeltet </a:t>
            </a:r>
            <a:r>
              <a:rPr lang="nb-NO" sz="1800" dirty="0"/>
              <a:t>- "All risk" – alle </a:t>
            </a:r>
            <a:r>
              <a:rPr lang="nb-NO" sz="1800" dirty="0" smtClean="0"/>
              <a:t>farer </a:t>
            </a:r>
            <a:r>
              <a:rPr lang="nb-NO" sz="1800" dirty="0"/>
              <a:t>er omfattet såfremt de ikke er </a:t>
            </a:r>
            <a:r>
              <a:rPr lang="nb-NO" sz="1800" dirty="0" smtClean="0"/>
              <a:t>unntatt:</a:t>
            </a:r>
          </a:p>
          <a:p>
            <a:pPr lvl="1"/>
            <a:r>
              <a:rPr lang="nb-NO" sz="1600" dirty="0" smtClean="0"/>
              <a:t>"</a:t>
            </a:r>
            <a:r>
              <a:rPr lang="en-US" sz="1600" i="1" dirty="0"/>
              <a:t>Subject to the terms, conditions and exclusions herein, Section I insures against </a:t>
            </a:r>
            <a:r>
              <a:rPr lang="en-US" sz="1600" i="1" u="sng" dirty="0"/>
              <a:t>all risks </a:t>
            </a:r>
            <a:r>
              <a:rPr lang="en-US" sz="1600" i="1" dirty="0" smtClean="0"/>
              <a:t>of</a:t>
            </a:r>
            <a:r>
              <a:rPr lang="en-US" sz="1600" i="1" dirty="0"/>
              <a:t> </a:t>
            </a:r>
            <a:r>
              <a:rPr lang="en-US" sz="1600" i="1" dirty="0" smtClean="0"/>
              <a:t>physical </a:t>
            </a:r>
            <a:r>
              <a:rPr lang="en-US" sz="1600" i="1" dirty="0"/>
              <a:t>loss of and/or physical damage to the property covered hereunder, provided </a:t>
            </a:r>
            <a:r>
              <a:rPr lang="en-US" sz="1600" i="1" dirty="0" smtClean="0"/>
              <a:t>such loss </a:t>
            </a:r>
            <a:r>
              <a:rPr lang="en-US" sz="1600" i="1" dirty="0"/>
              <a:t>or damage arises from an Occurrence within the Policy Period set out in Item 3 of </a:t>
            </a:r>
            <a:r>
              <a:rPr lang="en-US" sz="1600" i="1" dirty="0" smtClean="0"/>
              <a:t>the Declarations.</a:t>
            </a:r>
            <a:r>
              <a:rPr lang="en-US" sz="1600" dirty="0" smtClean="0"/>
              <a:t>" </a:t>
            </a:r>
          </a:p>
          <a:p>
            <a:r>
              <a:rPr lang="en-US" sz="1800" dirty="0" err="1" smtClean="0"/>
              <a:t>Unntak</a:t>
            </a:r>
            <a:r>
              <a:rPr lang="en-US" sz="1800" dirty="0" smtClean="0"/>
              <a:t> (exclusions) </a:t>
            </a:r>
            <a:r>
              <a:rPr lang="en-US" sz="1800" dirty="0" err="1" smtClean="0"/>
              <a:t>er</a:t>
            </a:r>
            <a:r>
              <a:rPr lang="en-US" sz="1800" dirty="0" smtClean="0"/>
              <a:t> </a:t>
            </a:r>
            <a:r>
              <a:rPr lang="en-US" sz="1800" dirty="0" err="1" smtClean="0"/>
              <a:t>opplistet</a:t>
            </a:r>
            <a:r>
              <a:rPr lang="en-US" sz="1800" dirty="0" smtClean="0"/>
              <a:t>; </a:t>
            </a:r>
            <a:r>
              <a:rPr lang="en-US" sz="1800" dirty="0" err="1" smtClean="0"/>
              <a:t>f.eks</a:t>
            </a:r>
            <a:r>
              <a:rPr lang="en-US" sz="1800" dirty="0" smtClean="0"/>
              <a:t> </a:t>
            </a:r>
            <a:r>
              <a:rPr lang="en-US" sz="1800" dirty="0" err="1" smtClean="0"/>
              <a:t>reparasjon</a:t>
            </a:r>
            <a:r>
              <a:rPr lang="en-US" sz="1800" dirty="0" smtClean="0"/>
              <a:t> av </a:t>
            </a:r>
            <a:r>
              <a:rPr lang="en-US" sz="1800" dirty="0" err="1" smtClean="0"/>
              <a:t>sveisefeil</a:t>
            </a:r>
            <a:r>
              <a:rPr lang="en-US" sz="1800" dirty="0" smtClean="0"/>
              <a:t> </a:t>
            </a:r>
            <a:r>
              <a:rPr lang="en-US" sz="1800" dirty="0" err="1" smtClean="0"/>
              <a:t>og</a:t>
            </a:r>
            <a:r>
              <a:rPr lang="en-US" sz="1800" dirty="0" smtClean="0"/>
              <a:t> "</a:t>
            </a:r>
            <a:r>
              <a:rPr lang="en-US" sz="1800" i="1" dirty="0" smtClean="0"/>
              <a:t>wear, tear, rust and oxidation</a:t>
            </a:r>
            <a:r>
              <a:rPr lang="en-US" sz="1800" dirty="0" smtClean="0"/>
              <a:t>".</a:t>
            </a:r>
          </a:p>
          <a:p>
            <a:r>
              <a:rPr lang="nb-NO" sz="1800" dirty="0" smtClean="0"/>
              <a:t>"Mangler" </a:t>
            </a:r>
            <a:r>
              <a:rPr lang="nb-NO" sz="1800" dirty="0"/>
              <a:t>dekkes ikke, men kan medføre fysisk skade </a:t>
            </a:r>
            <a:r>
              <a:rPr lang="nb-NO" sz="1800" dirty="0" smtClean="0"/>
              <a:t>som da er dekket; eksplisitt sagt at krav under </a:t>
            </a:r>
            <a:r>
              <a:rPr lang="nb-NO" sz="1800" dirty="0" err="1" smtClean="0"/>
              <a:t>performance</a:t>
            </a:r>
            <a:r>
              <a:rPr lang="nb-NO" sz="1800" dirty="0" smtClean="0"/>
              <a:t> garantier ikke dekkes.</a:t>
            </a:r>
            <a:endParaRPr lang="nb-NO" sz="1800" dirty="0"/>
          </a:p>
          <a:p>
            <a:r>
              <a:rPr lang="nb-NO" sz="1800" dirty="0" smtClean="0"/>
              <a:t>I forhold til vår problemstilling er det viktige unntak fra dekningen; polisen dekker ikke kostnadene med å reparere/skifte "</a:t>
            </a:r>
            <a:r>
              <a:rPr lang="nb-NO" sz="1800" i="1" dirty="0" smtClean="0"/>
              <a:t>The </a:t>
            </a:r>
            <a:r>
              <a:rPr lang="nb-NO" sz="1800" i="1" dirty="0" err="1" smtClean="0"/>
              <a:t>Defective</a:t>
            </a:r>
            <a:r>
              <a:rPr lang="nb-NO" sz="1800" i="1" dirty="0" smtClean="0"/>
              <a:t> Part </a:t>
            </a:r>
            <a:r>
              <a:rPr lang="nb-NO" sz="1800" i="1" dirty="0" err="1" smtClean="0"/>
              <a:t>itself</a:t>
            </a:r>
            <a:r>
              <a:rPr lang="nb-NO" sz="1800" dirty="0" smtClean="0"/>
              <a:t>".</a:t>
            </a:r>
          </a:p>
          <a:p>
            <a:r>
              <a:rPr lang="nb-NO" sz="1800" dirty="0" smtClean="0"/>
              <a:t>Buy </a:t>
            </a:r>
            <a:r>
              <a:rPr lang="nb-NO" sz="1800" dirty="0"/>
              <a:t>back; det er mulig å kjøpe </a:t>
            </a:r>
            <a:r>
              <a:rPr lang="nb-NO" sz="1800" dirty="0" smtClean="0"/>
              <a:t>tilleggsdekning som dekker "</a:t>
            </a:r>
            <a:r>
              <a:rPr lang="nb-NO" sz="1800" i="1" dirty="0" err="1" smtClean="0"/>
              <a:t>Defective</a:t>
            </a:r>
            <a:r>
              <a:rPr lang="nb-NO" sz="1800" i="1" dirty="0" smtClean="0"/>
              <a:t> Parts</a:t>
            </a:r>
            <a:r>
              <a:rPr lang="nb-NO" sz="1800" dirty="0" smtClean="0"/>
              <a:t>" – Relativt vanlig, men typisk med en beløpsgrense. Maks beløp ikke over 3-400 </a:t>
            </a:r>
            <a:r>
              <a:rPr lang="nb-NO" sz="1800" dirty="0" err="1" smtClean="0"/>
              <a:t>MNOK</a:t>
            </a:r>
            <a:r>
              <a:rPr lang="nb-NO" sz="1800" dirty="0" smtClean="0"/>
              <a:t>.</a:t>
            </a:r>
            <a:endParaRPr lang="nb-NO" sz="1800" dirty="0"/>
          </a:p>
          <a:p>
            <a:pPr marL="0" indent="0">
              <a:buNone/>
            </a:pPr>
            <a:endParaRPr lang="en-US" dirty="0" smtClean="0"/>
          </a:p>
          <a:p>
            <a:pPr marL="0" indent="0">
              <a:buNone/>
            </a:pPr>
            <a:endParaRPr lang="nb-NO" dirty="0"/>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13</a:t>
            </a:fld>
            <a:endParaRPr lang="nb-NO"/>
          </a:p>
        </p:txBody>
      </p:sp>
    </p:spTree>
    <p:extLst>
      <p:ext uri="{BB962C8B-B14F-4D97-AF65-F5344CB8AC3E}">
        <p14:creationId xmlns:p14="http://schemas.microsoft.com/office/powerpoint/2010/main" val="38419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Hvem er dekket under forsikringen</a:t>
            </a:r>
            <a:endParaRPr lang="nb-NO" dirty="0"/>
          </a:p>
        </p:txBody>
      </p:sp>
      <p:sp>
        <p:nvSpPr>
          <p:cNvPr id="3" name="Plassholder for innhold 2"/>
          <p:cNvSpPr>
            <a:spLocks noGrp="1"/>
          </p:cNvSpPr>
          <p:nvPr>
            <p:ph idx="1"/>
          </p:nvPr>
        </p:nvSpPr>
        <p:spPr/>
        <p:txBody>
          <a:bodyPr>
            <a:normAutofit/>
          </a:bodyPr>
          <a:lstStyle/>
          <a:p>
            <a:r>
              <a:rPr lang="nb-NO" sz="1800" i="1" dirty="0" smtClean="0"/>
              <a:t>"Principal </a:t>
            </a:r>
            <a:r>
              <a:rPr lang="nb-NO" sz="1800" i="1" dirty="0" err="1" smtClean="0"/>
              <a:t>Assured</a:t>
            </a:r>
            <a:r>
              <a:rPr lang="nb-NO" sz="1800" i="1" dirty="0" smtClean="0"/>
              <a:t>"</a:t>
            </a:r>
          </a:p>
          <a:p>
            <a:pPr lvl="1"/>
            <a:r>
              <a:rPr lang="nb-NO" sz="1600" dirty="0" smtClean="0"/>
              <a:t>Selskapet og lisensdeltagere</a:t>
            </a:r>
          </a:p>
          <a:p>
            <a:r>
              <a:rPr lang="nb-NO" sz="1800" i="1" dirty="0" smtClean="0"/>
              <a:t>"</a:t>
            </a:r>
            <a:r>
              <a:rPr lang="nb-NO" sz="1800" i="1" dirty="0" err="1" smtClean="0"/>
              <a:t>Other</a:t>
            </a:r>
            <a:r>
              <a:rPr lang="nb-NO" sz="1800" i="1" dirty="0" smtClean="0"/>
              <a:t> </a:t>
            </a:r>
            <a:r>
              <a:rPr lang="nb-NO" sz="1800" i="1" dirty="0" err="1" smtClean="0"/>
              <a:t>Assured</a:t>
            </a:r>
            <a:r>
              <a:rPr lang="nb-NO" sz="1800" i="1" dirty="0" smtClean="0"/>
              <a:t>(s)"</a:t>
            </a:r>
          </a:p>
          <a:p>
            <a:pPr lvl="1"/>
            <a:r>
              <a:rPr lang="en-US" sz="1600" i="1" dirty="0" smtClean="0"/>
              <a:t>"Any </a:t>
            </a:r>
            <a:r>
              <a:rPr lang="en-US" sz="1600" i="1" dirty="0"/>
              <a:t>other company, firm, person or party (including contractors and/or </a:t>
            </a:r>
            <a:r>
              <a:rPr lang="en-US" sz="1600" i="1" dirty="0" smtClean="0"/>
              <a:t>subcontractors and/or </a:t>
            </a:r>
            <a:r>
              <a:rPr lang="en-US" sz="1600" i="1" dirty="0"/>
              <a:t>manufacturers </a:t>
            </a:r>
            <a:r>
              <a:rPr lang="en-US" sz="1600" i="1" dirty="0" smtClean="0"/>
              <a:t> and/or </a:t>
            </a:r>
            <a:r>
              <a:rPr lang="en-US" sz="1600" i="1" dirty="0"/>
              <a:t>suppliers) with whom the Assured(s</a:t>
            </a:r>
            <a:r>
              <a:rPr lang="en-US" sz="1600" i="1" dirty="0" smtClean="0"/>
              <a:t>) named </a:t>
            </a:r>
            <a:r>
              <a:rPr lang="en-US" sz="1600" i="1" dirty="0"/>
              <a:t>in </a:t>
            </a:r>
            <a:r>
              <a:rPr lang="en-US" sz="1600" i="1" dirty="0" err="1"/>
              <a:t>i</a:t>
            </a:r>
            <a:r>
              <a:rPr lang="en-US" sz="1600" i="1" dirty="0"/>
              <a:t>, ii, iii and iv have entered into written contract(s) directly </a:t>
            </a:r>
            <a:r>
              <a:rPr lang="en-US" sz="1600" i="1" dirty="0" smtClean="0"/>
              <a:t>in connection with </a:t>
            </a:r>
            <a:r>
              <a:rPr lang="en-US" sz="1600" i="1" dirty="0"/>
              <a:t>the Project</a:t>
            </a:r>
            <a:r>
              <a:rPr lang="en-US" sz="1600" i="1" dirty="0" smtClean="0"/>
              <a:t>." </a:t>
            </a:r>
          </a:p>
          <a:p>
            <a:pPr marL="342900" lvl="1" indent="0">
              <a:buNone/>
            </a:pPr>
            <a:endParaRPr lang="en-US" sz="700" dirty="0"/>
          </a:p>
          <a:p>
            <a:r>
              <a:rPr lang="nb-NO" sz="1800" dirty="0" smtClean="0"/>
              <a:t>Alle leverandørene til prosjektet er medforsikret – "</a:t>
            </a:r>
            <a:r>
              <a:rPr lang="nb-NO" sz="1800" i="1" dirty="0" err="1" smtClean="0"/>
              <a:t>Other</a:t>
            </a:r>
            <a:r>
              <a:rPr lang="nb-NO" sz="1800" i="1" dirty="0" smtClean="0"/>
              <a:t> </a:t>
            </a:r>
            <a:r>
              <a:rPr lang="nb-NO" sz="1800" i="1" dirty="0" err="1" smtClean="0"/>
              <a:t>Assured</a:t>
            </a:r>
            <a:r>
              <a:rPr lang="nb-NO" sz="1800" dirty="0" smtClean="0"/>
              <a:t>" – i hvert fall hvis de er gitt denne posisjonen i sin kontrakt.</a:t>
            </a:r>
          </a:p>
          <a:p>
            <a:r>
              <a:rPr lang="nb-NO" sz="1800" dirty="0" smtClean="0"/>
              <a:t>Har  de samme rettigheter som selskapet ("</a:t>
            </a:r>
            <a:r>
              <a:rPr lang="nb-NO" sz="1800" i="1" dirty="0" smtClean="0"/>
              <a:t>Principal </a:t>
            </a:r>
            <a:r>
              <a:rPr lang="nb-NO" sz="1800" i="1" dirty="0" err="1" smtClean="0"/>
              <a:t>Assured</a:t>
            </a:r>
            <a:r>
              <a:rPr lang="nb-NO" sz="1800" dirty="0" smtClean="0"/>
              <a:t>") under polisen i forhold til tap/skade som rammer dem.</a:t>
            </a:r>
          </a:p>
          <a:p>
            <a:r>
              <a:rPr lang="nb-NO" sz="1800" dirty="0" smtClean="0"/>
              <a:t>Forsikringsgiverne har fraskrevet seg regress mot (slike) leverandører for skade som skyldes deres forhold eller deres leveranse – unntak for forsett/grov uaktsomhet?</a:t>
            </a:r>
          </a:p>
          <a:p>
            <a:pPr lvl="1"/>
            <a:endParaRPr lang="nb-NO" dirty="0" smtClean="0"/>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14</a:t>
            </a:fld>
            <a:endParaRPr lang="nb-NO"/>
          </a:p>
        </p:txBody>
      </p:sp>
    </p:spTree>
    <p:extLst>
      <p:ext uri="{BB962C8B-B14F-4D97-AF65-F5344CB8AC3E}">
        <p14:creationId xmlns:p14="http://schemas.microsoft.com/office/powerpoint/2010/main" val="2374760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smtClean="0"/>
              <a:t>Garantiperioder og forsikringsperioder</a:t>
            </a:r>
            <a:endParaRPr lang="nb-NO" dirty="0"/>
          </a:p>
        </p:txBody>
      </p:sp>
      <p:sp>
        <p:nvSpPr>
          <p:cNvPr id="6" name="Plassholder for innhold 5"/>
          <p:cNvSpPr>
            <a:spLocks noGrp="1"/>
          </p:cNvSpPr>
          <p:nvPr>
            <p:ph sz="half" idx="1"/>
          </p:nvPr>
        </p:nvSpPr>
        <p:spPr/>
        <p:txBody>
          <a:bodyPr/>
          <a:lstStyle/>
          <a:p>
            <a:pPr marL="0" indent="0" algn="ctr">
              <a:buNone/>
            </a:pPr>
            <a:r>
              <a:rPr lang="nb-NO" dirty="0" smtClean="0"/>
              <a:t> </a:t>
            </a:r>
            <a:endParaRPr lang="nb-NO" dirty="0"/>
          </a:p>
          <a:p>
            <a:endParaRPr lang="nb-NO" dirty="0"/>
          </a:p>
        </p:txBody>
      </p:sp>
      <p:sp>
        <p:nvSpPr>
          <p:cNvPr id="7" name="Plassholder for innhold 6"/>
          <p:cNvSpPr>
            <a:spLocks noGrp="1"/>
          </p:cNvSpPr>
          <p:nvPr>
            <p:ph sz="half" idx="2"/>
          </p:nvPr>
        </p:nvSpPr>
        <p:spPr/>
        <p:txBody>
          <a:bodyPr/>
          <a:lstStyle/>
          <a:p>
            <a:pPr marL="0" indent="0">
              <a:buNone/>
            </a:pPr>
            <a:r>
              <a:rPr lang="nb-NO" dirty="0" smtClean="0"/>
              <a:t>	</a:t>
            </a:r>
            <a:endParaRPr lang="nb-NO" dirty="0"/>
          </a:p>
        </p:txBody>
      </p:sp>
      <p:sp>
        <p:nvSpPr>
          <p:cNvPr id="2" name="Rektangel 1"/>
          <p:cNvSpPr/>
          <p:nvPr/>
        </p:nvSpPr>
        <p:spPr>
          <a:xfrm>
            <a:off x="257666" y="3114108"/>
            <a:ext cx="3613857" cy="441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b-NO" sz="1350" dirty="0">
                <a:solidFill>
                  <a:prstClr val="white"/>
                </a:solidFill>
                <a:latin typeface="Calibri Light"/>
              </a:rPr>
              <a:t>Kontrakt 1</a:t>
            </a:r>
          </a:p>
        </p:txBody>
      </p:sp>
      <p:sp>
        <p:nvSpPr>
          <p:cNvPr id="3" name="Rektangel 2"/>
          <p:cNvSpPr/>
          <p:nvPr/>
        </p:nvSpPr>
        <p:spPr>
          <a:xfrm>
            <a:off x="3871523" y="3117986"/>
            <a:ext cx="1572209" cy="44129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b-NO" sz="1350" dirty="0">
                <a:solidFill>
                  <a:prstClr val="white"/>
                </a:solidFill>
                <a:latin typeface="Calibri Light"/>
              </a:rPr>
              <a:t>Garantiperiode</a:t>
            </a:r>
          </a:p>
        </p:txBody>
      </p:sp>
      <p:sp>
        <p:nvSpPr>
          <p:cNvPr id="4" name="Rektangel 3"/>
          <p:cNvSpPr/>
          <p:nvPr/>
        </p:nvSpPr>
        <p:spPr>
          <a:xfrm>
            <a:off x="733506" y="3874771"/>
            <a:ext cx="3622469" cy="518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b-NO" sz="1350" dirty="0">
                <a:solidFill>
                  <a:prstClr val="white"/>
                </a:solidFill>
                <a:latin typeface="Calibri Light"/>
              </a:rPr>
              <a:t>Kontrakt 2</a:t>
            </a:r>
          </a:p>
        </p:txBody>
      </p:sp>
      <p:sp>
        <p:nvSpPr>
          <p:cNvPr id="8" name="Rektangel 7"/>
          <p:cNvSpPr/>
          <p:nvPr/>
        </p:nvSpPr>
        <p:spPr>
          <a:xfrm>
            <a:off x="4355976" y="3874771"/>
            <a:ext cx="2592288" cy="51882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b-NO" sz="1350" dirty="0">
                <a:solidFill>
                  <a:prstClr val="white"/>
                </a:solidFill>
                <a:latin typeface="Calibri Light"/>
              </a:rPr>
              <a:t>Garantiperiode</a:t>
            </a:r>
          </a:p>
        </p:txBody>
      </p:sp>
      <p:sp>
        <p:nvSpPr>
          <p:cNvPr id="9" name="Rektangel 8"/>
          <p:cNvSpPr/>
          <p:nvPr/>
        </p:nvSpPr>
        <p:spPr>
          <a:xfrm>
            <a:off x="700906" y="2312417"/>
            <a:ext cx="4678040" cy="44129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b-NO" sz="1600" dirty="0" smtClean="0">
              <a:solidFill>
                <a:prstClr val="white"/>
              </a:solidFill>
              <a:latin typeface="Calibri Light"/>
            </a:endParaRPr>
          </a:p>
          <a:p>
            <a:pPr algn="ctr" defTabSz="685800"/>
            <a:r>
              <a:rPr lang="nb-NO" sz="1600" dirty="0" smtClean="0">
                <a:solidFill>
                  <a:prstClr val="white"/>
                </a:solidFill>
                <a:latin typeface="Calibri Light"/>
              </a:rPr>
              <a:t>Forsikringspolisen; </a:t>
            </a:r>
            <a:r>
              <a:rPr lang="nb-NO" sz="1600" dirty="0" smtClean="0"/>
              <a:t>Policy </a:t>
            </a:r>
            <a:r>
              <a:rPr lang="en-GB" sz="1600" dirty="0"/>
              <a:t>Period</a:t>
            </a:r>
          </a:p>
          <a:p>
            <a:pPr algn="ctr" defTabSz="685800"/>
            <a:endParaRPr lang="nb-NO" sz="1350" dirty="0">
              <a:solidFill>
                <a:prstClr val="white"/>
              </a:solidFill>
              <a:latin typeface="Calibri Light"/>
            </a:endParaRPr>
          </a:p>
        </p:txBody>
      </p:sp>
      <p:sp>
        <p:nvSpPr>
          <p:cNvPr id="10" name="Rektangel 9"/>
          <p:cNvSpPr/>
          <p:nvPr/>
        </p:nvSpPr>
        <p:spPr>
          <a:xfrm>
            <a:off x="5378896" y="2524616"/>
            <a:ext cx="1990470" cy="22506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b-NO" sz="1400" dirty="0" smtClean="0"/>
          </a:p>
          <a:p>
            <a:pPr algn="ctr" defTabSz="685800"/>
            <a:r>
              <a:rPr lang="nb-NO" sz="1600" dirty="0" err="1" smtClean="0"/>
              <a:t>Maintenance</a:t>
            </a:r>
            <a:r>
              <a:rPr lang="nb-NO" sz="1600" dirty="0" smtClean="0"/>
              <a:t> </a:t>
            </a:r>
            <a:r>
              <a:rPr lang="nb-NO" sz="1600" dirty="0" err="1"/>
              <a:t>period</a:t>
            </a:r>
            <a:endParaRPr lang="nb-NO" sz="1600" dirty="0"/>
          </a:p>
          <a:p>
            <a:pPr algn="ctr" defTabSz="685800"/>
            <a:endParaRPr lang="nb-NO" sz="1350" dirty="0">
              <a:solidFill>
                <a:prstClr val="white"/>
              </a:solidFill>
              <a:latin typeface="Calibri Light"/>
            </a:endParaRPr>
          </a:p>
        </p:txBody>
      </p:sp>
      <p:sp>
        <p:nvSpPr>
          <p:cNvPr id="11" name="Rektangel 10"/>
          <p:cNvSpPr/>
          <p:nvPr/>
        </p:nvSpPr>
        <p:spPr>
          <a:xfrm>
            <a:off x="1746598" y="4684347"/>
            <a:ext cx="3672408" cy="477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b-NO" sz="1350" dirty="0">
                <a:solidFill>
                  <a:prstClr val="white"/>
                </a:solidFill>
                <a:latin typeface="Calibri Light"/>
              </a:rPr>
              <a:t>Kontrakt 3</a:t>
            </a:r>
          </a:p>
        </p:txBody>
      </p:sp>
      <p:sp>
        <p:nvSpPr>
          <p:cNvPr id="12" name="Rektangel 11"/>
          <p:cNvSpPr/>
          <p:nvPr/>
        </p:nvSpPr>
        <p:spPr>
          <a:xfrm>
            <a:off x="5419006" y="4684347"/>
            <a:ext cx="2753394" cy="47707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b-NO" sz="1350" dirty="0">
                <a:solidFill>
                  <a:prstClr val="white"/>
                </a:solidFill>
                <a:latin typeface="Calibri Light"/>
              </a:rPr>
              <a:t>Garantiperiode</a:t>
            </a:r>
          </a:p>
        </p:txBody>
      </p:sp>
      <p:sp>
        <p:nvSpPr>
          <p:cNvPr id="13" name="Rektangel 12"/>
          <p:cNvSpPr/>
          <p:nvPr/>
        </p:nvSpPr>
        <p:spPr>
          <a:xfrm>
            <a:off x="5375854" y="2315477"/>
            <a:ext cx="1990470" cy="22064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b-NO" sz="1400" dirty="0" smtClean="0"/>
          </a:p>
          <a:p>
            <a:pPr algn="ctr" defTabSz="685800"/>
            <a:r>
              <a:rPr lang="nb-NO" sz="1600" dirty="0" err="1" smtClean="0"/>
              <a:t>Discovery</a:t>
            </a:r>
            <a:r>
              <a:rPr lang="nb-NO" sz="1600" dirty="0" smtClean="0"/>
              <a:t> </a:t>
            </a:r>
            <a:r>
              <a:rPr lang="nb-NO" sz="1600" dirty="0" err="1"/>
              <a:t>period</a:t>
            </a:r>
            <a:endParaRPr lang="nb-NO" sz="1600" dirty="0"/>
          </a:p>
          <a:p>
            <a:pPr algn="ctr" defTabSz="685800"/>
            <a:endParaRPr lang="nb-NO" sz="1350" dirty="0">
              <a:solidFill>
                <a:prstClr val="white"/>
              </a:solidFill>
              <a:latin typeface="Calibri Light"/>
            </a:endParaRPr>
          </a:p>
        </p:txBody>
      </p:sp>
      <p:sp>
        <p:nvSpPr>
          <p:cNvPr id="14" name="Pil ned 13"/>
          <p:cNvSpPr/>
          <p:nvPr/>
        </p:nvSpPr>
        <p:spPr>
          <a:xfrm>
            <a:off x="5160440" y="1237327"/>
            <a:ext cx="450704" cy="10731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800" dirty="0" smtClean="0"/>
              <a:t>Oppstart</a:t>
            </a:r>
            <a:endParaRPr lang="nb-NO" sz="800" dirty="0"/>
          </a:p>
        </p:txBody>
      </p:sp>
    </p:spTree>
    <p:extLst>
      <p:ext uri="{BB962C8B-B14F-4D97-AF65-F5344CB8AC3E}">
        <p14:creationId xmlns:p14="http://schemas.microsoft.com/office/powerpoint/2010/main" val="7620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Byggerisikoforsikringen</a:t>
            </a:r>
            <a:r>
              <a:rPr lang="nb-NO" dirty="0" smtClean="0"/>
              <a:t> etter levering</a:t>
            </a:r>
            <a:endParaRPr lang="nb-NO" dirty="0"/>
          </a:p>
        </p:txBody>
      </p:sp>
      <p:sp>
        <p:nvSpPr>
          <p:cNvPr id="3" name="Plassholder for innhold 2"/>
          <p:cNvSpPr>
            <a:spLocks noGrp="1"/>
          </p:cNvSpPr>
          <p:nvPr>
            <p:ph idx="1"/>
          </p:nvPr>
        </p:nvSpPr>
        <p:spPr/>
        <p:txBody>
          <a:bodyPr>
            <a:normAutofit/>
          </a:bodyPr>
          <a:lstStyle/>
          <a:p>
            <a:r>
              <a:rPr lang="nb-NO" dirty="0" smtClean="0"/>
              <a:t>Varighet; prosjektets levetid pluss maks 1 år "</a:t>
            </a:r>
            <a:r>
              <a:rPr lang="nb-NO" dirty="0" err="1" smtClean="0"/>
              <a:t>maintenance</a:t>
            </a:r>
            <a:r>
              <a:rPr lang="nb-NO" dirty="0" smtClean="0"/>
              <a:t>" periode (kan kjøpes lengre) og </a:t>
            </a:r>
            <a:r>
              <a:rPr lang="nb-NO" dirty="0" err="1" smtClean="0"/>
              <a:t>discovery</a:t>
            </a:r>
            <a:r>
              <a:rPr lang="nb-NO" dirty="0" smtClean="0"/>
              <a:t> periode.</a:t>
            </a:r>
          </a:p>
          <a:p>
            <a:r>
              <a:rPr lang="nb-NO" dirty="0" err="1" smtClean="0"/>
              <a:t>Discovery</a:t>
            </a:r>
            <a:r>
              <a:rPr lang="nb-NO" dirty="0"/>
              <a:t> </a:t>
            </a:r>
            <a:r>
              <a:rPr lang="nb-NO" dirty="0" smtClean="0"/>
              <a:t>perioden gjelder fysisk skade som oppstod i Policy </a:t>
            </a:r>
            <a:r>
              <a:rPr lang="nb-NO" dirty="0" err="1" smtClean="0"/>
              <a:t>Period</a:t>
            </a:r>
            <a:r>
              <a:rPr lang="nb-NO" dirty="0" smtClean="0"/>
              <a:t> men først oppdages senere –Varighet 1 år.</a:t>
            </a:r>
          </a:p>
          <a:p>
            <a:r>
              <a:rPr lang="nb-NO" dirty="0" smtClean="0"/>
              <a:t>Dekningen i </a:t>
            </a:r>
            <a:r>
              <a:rPr lang="nb-NO" dirty="0" err="1" smtClean="0"/>
              <a:t>maintenance</a:t>
            </a:r>
            <a:r>
              <a:rPr lang="nb-NO" dirty="0" smtClean="0"/>
              <a:t> perioden er begrenset;</a:t>
            </a:r>
          </a:p>
          <a:p>
            <a:pPr marL="342900" lvl="1" indent="0">
              <a:buNone/>
            </a:pPr>
            <a:r>
              <a:rPr lang="en-US" i="1" dirty="0" smtClean="0"/>
              <a:t>"The cover provided hereunder shall be no wider than that contained elsewhere in the Policy. Coverage under Section I only shall continue during the </a:t>
            </a:r>
            <a:r>
              <a:rPr lang="en-US" i="1" u="sng" dirty="0" smtClean="0"/>
              <a:t>maintenance period(s) specified in individual contracts </a:t>
            </a:r>
            <a:r>
              <a:rPr lang="en-US" i="1" dirty="0" smtClean="0"/>
              <a:t>but not exceeding a further 12 months from expiry date of the Project Period as set out in Item 3 of the Declarations. During such maintenance period(s), coverage is limited to </a:t>
            </a:r>
            <a:r>
              <a:rPr lang="en-US" i="1" u="sng" dirty="0" smtClean="0"/>
              <a:t>physical loss or physical damage resulting from or attributable to</a:t>
            </a:r>
            <a:r>
              <a:rPr lang="en-US" i="1" dirty="0" smtClean="0"/>
              <a:t>:</a:t>
            </a:r>
          </a:p>
          <a:p>
            <a:pPr marL="685800" lvl="2" indent="0">
              <a:buNone/>
            </a:pPr>
            <a:r>
              <a:rPr lang="en-US" sz="1200" b="1" i="1" dirty="0" smtClean="0"/>
              <a:t>a</a:t>
            </a:r>
            <a:r>
              <a:rPr lang="en-US" sz="1200" b="1" i="1" dirty="0"/>
              <a:t>.</a:t>
            </a:r>
            <a:r>
              <a:rPr lang="en-US" sz="1200" i="1" dirty="0"/>
              <a:t> </a:t>
            </a:r>
            <a:r>
              <a:rPr lang="en-US" sz="1200" i="1" u="sng" dirty="0"/>
              <a:t>faulty or defective workmanship, construction, material or design arising </a:t>
            </a:r>
            <a:r>
              <a:rPr lang="en-US" sz="1200" i="1" u="sng" dirty="0" smtClean="0"/>
              <a:t>from a </a:t>
            </a:r>
            <a:r>
              <a:rPr lang="en-US" sz="1200" i="1" u="sng" dirty="0"/>
              <a:t>cause occurring prior to the commencement of the maintenance period; </a:t>
            </a:r>
            <a:r>
              <a:rPr lang="en-US" sz="1200" i="1" dirty="0"/>
              <a:t>and</a:t>
            </a:r>
          </a:p>
          <a:p>
            <a:pPr marL="685800" lvl="2" indent="0">
              <a:buNone/>
            </a:pPr>
            <a:r>
              <a:rPr lang="en-US" sz="1200" b="1" i="1" dirty="0"/>
              <a:t>b.</a:t>
            </a:r>
            <a:r>
              <a:rPr lang="en-US" sz="1200" i="1" dirty="0"/>
              <a:t> operations carried out by Other Assureds during the maintenance period(s) </a:t>
            </a:r>
            <a:r>
              <a:rPr lang="en-US" sz="1200" i="1" dirty="0" smtClean="0"/>
              <a:t>for the </a:t>
            </a:r>
            <a:r>
              <a:rPr lang="en-US" sz="1200" i="1" dirty="0"/>
              <a:t>purpose of complying with their obligations in respect of maintenance </a:t>
            </a:r>
            <a:r>
              <a:rPr lang="en-US" sz="1200" i="1" dirty="0" smtClean="0"/>
              <a:t>or the </a:t>
            </a:r>
            <a:r>
              <a:rPr lang="en-US" sz="1200" i="1" dirty="0"/>
              <a:t>making good of defects as may be referred to in the conditions of contract</a:t>
            </a:r>
            <a:r>
              <a:rPr lang="en-US" sz="1200" i="1" dirty="0" smtClean="0"/>
              <a:t>, or </a:t>
            </a:r>
            <a:r>
              <a:rPr lang="en-US" sz="1200" i="1" dirty="0"/>
              <a:t>by any other visits to the site necessarily incurred to comply </a:t>
            </a:r>
            <a:r>
              <a:rPr lang="en-US" sz="1200" i="1" dirty="0" smtClean="0"/>
              <a:t>with qualifications </a:t>
            </a:r>
            <a:r>
              <a:rPr lang="en-US" sz="1200" i="1" dirty="0"/>
              <a:t>to the </a:t>
            </a:r>
            <a:r>
              <a:rPr lang="en-US" sz="1200" i="1" dirty="0" smtClean="0"/>
              <a:t>acceptance certificate."</a:t>
            </a:r>
            <a:endParaRPr lang="nb-NO" sz="1200" i="1" dirty="0"/>
          </a:p>
          <a:p>
            <a:r>
              <a:rPr lang="nb-NO" dirty="0" smtClean="0"/>
              <a:t>Er det en </a:t>
            </a:r>
            <a:r>
              <a:rPr lang="nb-NO" dirty="0" err="1" smtClean="0"/>
              <a:t>maintenance</a:t>
            </a:r>
            <a:r>
              <a:rPr lang="nb-NO" dirty="0" smtClean="0"/>
              <a:t> periode for hver kontrakt? I så fall vil Selskapets og Leverandørens dekning kunne bli forskjellig. Antatt nei i litteratur og i forsikringspraksis.</a:t>
            </a:r>
          </a:p>
          <a:p>
            <a:r>
              <a:rPr lang="nb-NO" dirty="0" smtClean="0"/>
              <a:t>Dekker fysiske skader forårsaket av en mangel.</a:t>
            </a:r>
          </a:p>
          <a:p>
            <a:r>
              <a:rPr lang="nb-NO" dirty="0" smtClean="0"/>
              <a:t>I kraft parallelt med en ordinær driftsforsikring/tingsskadeforsikring. Denne inneholder ikke </a:t>
            </a:r>
            <a:r>
              <a:rPr lang="nb-NO" dirty="0" err="1" smtClean="0"/>
              <a:t>medforsikring</a:t>
            </a:r>
            <a:r>
              <a:rPr lang="nb-NO" dirty="0" smtClean="0"/>
              <a:t> og  frafall av regress mot Leverandøren.</a:t>
            </a:r>
          </a:p>
          <a:p>
            <a:r>
              <a:rPr lang="nb-NO" dirty="0" err="1" smtClean="0"/>
              <a:t>CAR</a:t>
            </a:r>
            <a:r>
              <a:rPr lang="nb-NO" dirty="0" smtClean="0"/>
              <a:t> forsikringen </a:t>
            </a:r>
            <a:r>
              <a:rPr lang="en-US" dirty="0" err="1" smtClean="0"/>
              <a:t>er</a:t>
            </a:r>
            <a:r>
              <a:rPr lang="en-US" dirty="0" smtClean="0"/>
              <a:t> </a:t>
            </a:r>
            <a:r>
              <a:rPr lang="en-US" dirty="0" err="1" smtClean="0"/>
              <a:t>en</a:t>
            </a:r>
            <a:r>
              <a:rPr lang="en-US" dirty="0" smtClean="0"/>
              <a:t> </a:t>
            </a:r>
            <a:r>
              <a:rPr lang="en-US" dirty="0" err="1" smtClean="0"/>
              <a:t>primærdekning</a:t>
            </a:r>
            <a:r>
              <a:rPr lang="en-US" dirty="0" smtClean="0"/>
              <a:t>. </a:t>
            </a:r>
            <a:endParaRPr lang="nb-NO" i="1" dirty="0"/>
          </a:p>
        </p:txBody>
      </p:sp>
      <p:sp>
        <p:nvSpPr>
          <p:cNvPr id="4" name="Plassholder for lysbildenummer 3"/>
          <p:cNvSpPr>
            <a:spLocks noGrp="1"/>
          </p:cNvSpPr>
          <p:nvPr>
            <p:ph type="sldNum" sz="quarter" idx="12"/>
          </p:nvPr>
        </p:nvSpPr>
        <p:spPr>
          <a:xfrm>
            <a:off x="8713788" y="6248400"/>
            <a:ext cx="430212" cy="457200"/>
          </a:xfrm>
        </p:spPr>
        <p:txBody>
          <a:bodyPr/>
          <a:lstStyle/>
          <a:p>
            <a:pPr>
              <a:defRPr/>
            </a:pPr>
            <a:fld id="{9EEA97D1-373F-491C-8AF0-BEC57EBE2D9B}" type="slidenum">
              <a:rPr lang="nb-NO" smtClean="0"/>
              <a:pPr>
                <a:defRPr/>
              </a:pPr>
              <a:t>16</a:t>
            </a:fld>
            <a:endParaRPr lang="nb-NO"/>
          </a:p>
        </p:txBody>
      </p:sp>
    </p:spTree>
    <p:extLst>
      <p:ext uri="{BB962C8B-B14F-4D97-AF65-F5344CB8AC3E}">
        <p14:creationId xmlns:p14="http://schemas.microsoft.com/office/powerpoint/2010/main" val="382505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Fysisk skade</a:t>
            </a:r>
            <a:endParaRPr lang="nb-NO" dirty="0"/>
          </a:p>
        </p:txBody>
      </p:sp>
      <p:sp>
        <p:nvSpPr>
          <p:cNvPr id="3" name="Plassholder for innhold 2"/>
          <p:cNvSpPr>
            <a:spLocks noGrp="1"/>
          </p:cNvSpPr>
          <p:nvPr>
            <p:ph idx="1"/>
          </p:nvPr>
        </p:nvSpPr>
        <p:spPr/>
        <p:txBody>
          <a:bodyPr>
            <a:noAutofit/>
          </a:bodyPr>
          <a:lstStyle/>
          <a:p>
            <a:r>
              <a:rPr lang="nb-NO" sz="1800" dirty="0"/>
              <a:t>Hvis det ikke er fysisk skade utløses ikke forsikringen og det er da ikke noe samspill med </a:t>
            </a:r>
            <a:r>
              <a:rPr lang="nb-NO" sz="1800" dirty="0" smtClean="0"/>
              <a:t>garantiansvaret.</a:t>
            </a:r>
            <a:endParaRPr lang="nb-NO" sz="1800" dirty="0"/>
          </a:p>
          <a:p>
            <a:r>
              <a:rPr lang="nb-NO" sz="1800" dirty="0"/>
              <a:t>Hva utgjør en fysisk </a:t>
            </a:r>
            <a:r>
              <a:rPr lang="nb-NO" sz="1800" dirty="0" smtClean="0"/>
              <a:t>skade?</a:t>
            </a:r>
          </a:p>
          <a:p>
            <a:pPr lvl="1"/>
            <a:r>
              <a:rPr lang="nb-NO" sz="1400" dirty="0" smtClean="0"/>
              <a:t>Sprekker, brudd, kortslutninger, eksplosjoner, branner, forurensning (bare som skade på de forsikrede gjenstandene).</a:t>
            </a:r>
            <a:endParaRPr lang="nb-NO" sz="1400" dirty="0"/>
          </a:p>
          <a:p>
            <a:pPr lvl="1"/>
            <a:r>
              <a:rPr lang="nb-NO" sz="1400" dirty="0"/>
              <a:t>En gjenstand kan ikke produseres skadet, krav til fysisk endring etter produksjon. </a:t>
            </a:r>
          </a:p>
          <a:p>
            <a:pPr lvl="1"/>
            <a:r>
              <a:rPr lang="nb-NO" sz="1400" dirty="0"/>
              <a:t>Skade kan oppstå i forbindelse med installering eller sammenføyning.</a:t>
            </a:r>
          </a:p>
          <a:p>
            <a:pPr lvl="1"/>
            <a:r>
              <a:rPr lang="nb-NO" sz="1400" dirty="0"/>
              <a:t>Enhver fysisk forandring vil kunne være en skade. Sprekker oppstått under transport/installering som kun kan avdekkes ved røntgen vil være skade. Ikke krav om at de er "gjennomgående".</a:t>
            </a:r>
          </a:p>
          <a:p>
            <a:pPr lvl="1"/>
            <a:r>
              <a:rPr lang="nb-NO" sz="1400" dirty="0"/>
              <a:t>Feil som forårsaker skade ett sted, men som sannsynligvis også vil forårsake skade andre steder fordi utførelsen er den </a:t>
            </a:r>
            <a:r>
              <a:rPr lang="nb-NO" sz="1400" dirty="0" smtClean="0"/>
              <a:t>samme.</a:t>
            </a:r>
            <a:endParaRPr lang="nb-NO" sz="1400" dirty="0"/>
          </a:p>
          <a:p>
            <a:pPr lvl="1"/>
            <a:r>
              <a:rPr lang="nb-NO" sz="1400" dirty="0"/>
              <a:t>Eksempel; materialfeil i mange skjøtestykker i en undervannsrørledning, tåler ikke designtrykket. Noen få sprekker, men trykket reduseres fordi produksjonen stenges ned når dette oppdages. De resterende er ikke fysisk skadet. Hva dekker forsikringen</a:t>
            </a:r>
            <a:r>
              <a:rPr lang="nb-NO" sz="1400" dirty="0" smtClean="0"/>
              <a:t>?</a:t>
            </a:r>
          </a:p>
          <a:p>
            <a:pPr lvl="2"/>
            <a:r>
              <a:rPr lang="nb-NO" sz="1400" dirty="0" smtClean="0"/>
              <a:t>"</a:t>
            </a:r>
            <a:r>
              <a:rPr lang="nb-NO" sz="1400" i="1" dirty="0" err="1" smtClean="0"/>
              <a:t>Defective</a:t>
            </a:r>
            <a:r>
              <a:rPr lang="nb-NO" sz="1400" i="1" dirty="0" smtClean="0"/>
              <a:t> Part</a:t>
            </a:r>
            <a:r>
              <a:rPr lang="nb-NO" sz="1400" dirty="0" smtClean="0"/>
              <a:t>" unntaket – dekning forutsetter at det er kjøpt tilleggsdekning.</a:t>
            </a:r>
          </a:p>
          <a:p>
            <a:pPr lvl="2"/>
            <a:r>
              <a:rPr lang="nb-NO" sz="1400" dirty="0" smtClean="0"/>
              <a:t>Usikker løsning.</a:t>
            </a:r>
            <a:endParaRPr lang="nb-NO" sz="1400" dirty="0"/>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17</a:t>
            </a:fld>
            <a:endParaRPr lang="nb-NO"/>
          </a:p>
        </p:txBody>
      </p:sp>
    </p:spTree>
    <p:extLst>
      <p:ext uri="{BB962C8B-B14F-4D97-AF65-F5344CB8AC3E}">
        <p14:creationId xmlns:p14="http://schemas.microsoft.com/office/powerpoint/2010/main" val="1933605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Defective</a:t>
            </a:r>
            <a:r>
              <a:rPr lang="nb-NO" dirty="0" smtClean="0"/>
              <a:t> Part unntaket</a:t>
            </a:r>
            <a:endParaRPr lang="nb-NO" dirty="0"/>
          </a:p>
        </p:txBody>
      </p:sp>
      <p:sp>
        <p:nvSpPr>
          <p:cNvPr id="3" name="Plassholder for innhold 2"/>
          <p:cNvSpPr>
            <a:spLocks noGrp="1"/>
          </p:cNvSpPr>
          <p:nvPr>
            <p:ph idx="1"/>
          </p:nvPr>
        </p:nvSpPr>
        <p:spPr/>
        <p:txBody>
          <a:bodyPr>
            <a:normAutofit/>
          </a:bodyPr>
          <a:lstStyle/>
          <a:p>
            <a:r>
              <a:rPr lang="en-US" sz="1600" i="1" dirty="0" smtClean="0"/>
              <a:t>"Section </a:t>
            </a:r>
            <a:r>
              <a:rPr lang="en-US" sz="1600" i="1" dirty="0"/>
              <a:t>I, however, does not provide coverage for loss or damage to (including the cost </a:t>
            </a:r>
            <a:r>
              <a:rPr lang="en-US" sz="1600" i="1" dirty="0" smtClean="0"/>
              <a:t>of modifying</a:t>
            </a:r>
            <a:r>
              <a:rPr lang="en-US" sz="1600" i="1" dirty="0"/>
              <a:t>, replacing or repairing) any </a:t>
            </a:r>
            <a:r>
              <a:rPr lang="en-US" sz="1600" i="1" u="sng" dirty="0"/>
              <a:t>Defective Part itself</a:t>
            </a:r>
            <a:r>
              <a:rPr lang="en-US" sz="1600" i="1" dirty="0"/>
              <a:t>, unless all of the following </a:t>
            </a:r>
            <a:r>
              <a:rPr lang="en-US" sz="1600" i="1" dirty="0" smtClean="0"/>
              <a:t>are satisfied</a:t>
            </a:r>
            <a:r>
              <a:rPr lang="en-US" sz="1600" i="1" dirty="0"/>
              <a:t>:</a:t>
            </a:r>
          </a:p>
          <a:p>
            <a:pPr lvl="1"/>
            <a:r>
              <a:rPr lang="en-US" sz="1600" i="1" dirty="0"/>
              <a:t>a. such Defective Part has suffered physical loss or physical damage during </a:t>
            </a:r>
            <a:r>
              <a:rPr lang="en-US" sz="1600" i="1" dirty="0" smtClean="0"/>
              <a:t>the Policy </a:t>
            </a:r>
            <a:r>
              <a:rPr lang="en-US" sz="1600" i="1" dirty="0"/>
              <a:t>Period;</a:t>
            </a:r>
          </a:p>
          <a:p>
            <a:pPr lvl="1"/>
            <a:r>
              <a:rPr lang="en-US" sz="1600" i="1" dirty="0"/>
              <a:t>b. such physical loss or physical damage was caused by an </a:t>
            </a:r>
            <a:r>
              <a:rPr lang="en-US" sz="1600" i="1" u="sng" dirty="0"/>
              <a:t>insured peril external </a:t>
            </a:r>
            <a:r>
              <a:rPr lang="en-US" sz="1600" i="1" dirty="0" smtClean="0"/>
              <a:t>to that </a:t>
            </a:r>
            <a:r>
              <a:rPr lang="en-US" sz="1600" i="1" dirty="0"/>
              <a:t>part; and</a:t>
            </a:r>
          </a:p>
          <a:p>
            <a:pPr lvl="1"/>
            <a:r>
              <a:rPr lang="en-US" sz="1600" i="1" dirty="0"/>
              <a:t>c. the </a:t>
            </a:r>
            <a:r>
              <a:rPr lang="en-US" sz="1600" i="1" u="sng" dirty="0"/>
              <a:t>defect did not cause or contribute to the </a:t>
            </a:r>
            <a:r>
              <a:rPr lang="en-US" sz="1600" i="1" dirty="0"/>
              <a:t>physical loss or physical damage</a:t>
            </a:r>
            <a:r>
              <a:rPr lang="en-US" sz="1600" i="1" dirty="0" smtClean="0"/>
              <a:t>." </a:t>
            </a:r>
          </a:p>
          <a:p>
            <a:r>
              <a:rPr lang="en-US" sz="1600" dirty="0" err="1" smtClean="0"/>
              <a:t>Skadeårsaken</a:t>
            </a:r>
            <a:r>
              <a:rPr lang="en-US" sz="1600" dirty="0" smtClean="0"/>
              <a:t> </a:t>
            </a:r>
            <a:r>
              <a:rPr lang="en-US" sz="1600" dirty="0" err="1" smtClean="0"/>
              <a:t>må</a:t>
            </a:r>
            <a:r>
              <a:rPr lang="en-US" sz="1600" dirty="0" smtClean="0"/>
              <a:t> </a:t>
            </a:r>
            <a:r>
              <a:rPr lang="en-US" sz="1600" dirty="0" err="1" smtClean="0"/>
              <a:t>komme</a:t>
            </a:r>
            <a:r>
              <a:rPr lang="en-US" sz="1600" dirty="0" smtClean="0"/>
              <a:t> "</a:t>
            </a:r>
            <a:r>
              <a:rPr lang="en-US" sz="1600" dirty="0" err="1" smtClean="0"/>
              <a:t>utenfra</a:t>
            </a:r>
            <a:r>
              <a:rPr lang="en-US" sz="1600" dirty="0" smtClean="0"/>
              <a:t>" </a:t>
            </a:r>
            <a:r>
              <a:rPr lang="en-US" sz="1600" dirty="0" err="1" smtClean="0"/>
              <a:t>og</a:t>
            </a:r>
            <a:r>
              <a:rPr lang="en-US" sz="1600" dirty="0" smtClean="0"/>
              <a:t> </a:t>
            </a:r>
            <a:r>
              <a:rPr lang="en-US" sz="1600" dirty="0" err="1" smtClean="0"/>
              <a:t>defekten</a:t>
            </a:r>
            <a:r>
              <a:rPr lang="en-US" sz="1600" dirty="0" smtClean="0"/>
              <a:t> </a:t>
            </a:r>
            <a:r>
              <a:rPr lang="en-US" sz="1600" dirty="0" err="1" smtClean="0"/>
              <a:t>kan</a:t>
            </a:r>
            <a:r>
              <a:rPr lang="en-US" sz="1600" dirty="0" smtClean="0"/>
              <a:t> </a:t>
            </a:r>
            <a:r>
              <a:rPr lang="en-US" sz="1600" dirty="0" err="1" smtClean="0"/>
              <a:t>ikke</a:t>
            </a:r>
            <a:r>
              <a:rPr lang="en-US" sz="1600" dirty="0" smtClean="0"/>
              <a:t> ha </a:t>
            </a:r>
            <a:r>
              <a:rPr lang="en-US" sz="1600" dirty="0" err="1" smtClean="0"/>
              <a:t>bidratt</a:t>
            </a:r>
            <a:r>
              <a:rPr lang="en-US" sz="1600" dirty="0" smtClean="0"/>
              <a:t> </a:t>
            </a:r>
            <a:r>
              <a:rPr lang="en-US" sz="1600" dirty="0" err="1" smtClean="0"/>
              <a:t>til</a:t>
            </a:r>
            <a:r>
              <a:rPr lang="en-US" sz="1600" dirty="0" smtClean="0"/>
              <a:t> </a:t>
            </a:r>
            <a:r>
              <a:rPr lang="en-US" sz="1600" dirty="0" err="1" smtClean="0"/>
              <a:t>skaden</a:t>
            </a:r>
            <a:r>
              <a:rPr lang="en-US" sz="1600" dirty="0" smtClean="0"/>
              <a:t> </a:t>
            </a:r>
            <a:r>
              <a:rPr lang="en-US" sz="1600" dirty="0" err="1" smtClean="0"/>
              <a:t>eller</a:t>
            </a:r>
            <a:r>
              <a:rPr lang="en-US" sz="1600" dirty="0" smtClean="0"/>
              <a:t> </a:t>
            </a:r>
            <a:r>
              <a:rPr lang="en-US" sz="1600" dirty="0" err="1" smtClean="0"/>
              <a:t>skadeomfanget</a:t>
            </a:r>
            <a:r>
              <a:rPr lang="en-US" sz="1600" dirty="0" smtClean="0"/>
              <a:t>.</a:t>
            </a:r>
            <a:endParaRPr lang="en-US" sz="1600" dirty="0"/>
          </a:p>
          <a:p>
            <a:r>
              <a:rPr lang="en-US" sz="1600" i="1" dirty="0" smtClean="0"/>
              <a:t>""</a:t>
            </a:r>
            <a:r>
              <a:rPr lang="en-US" sz="1600" i="1" dirty="0"/>
              <a:t>Defective Part" shall mean any part of the subject </a:t>
            </a:r>
            <a:r>
              <a:rPr lang="en-US" sz="1600" i="1" dirty="0" smtClean="0"/>
              <a:t>matter insured </a:t>
            </a:r>
            <a:r>
              <a:rPr lang="en-US" sz="1600" i="1" dirty="0"/>
              <a:t>which is or becomes defective and/or unfit or unsuitable for its actual or </a:t>
            </a:r>
            <a:r>
              <a:rPr lang="en-US" sz="1600" i="1" dirty="0" smtClean="0"/>
              <a:t>intended purpose…….The </a:t>
            </a:r>
            <a:r>
              <a:rPr lang="en-US" sz="1600" i="1" dirty="0"/>
              <a:t>term “</a:t>
            </a:r>
            <a:r>
              <a:rPr lang="en-US" sz="1600" i="1" dirty="0" smtClean="0"/>
              <a:t>Defective Part</a:t>
            </a:r>
            <a:r>
              <a:rPr lang="en-US" sz="1600" i="1" dirty="0"/>
              <a:t>” shall also include such </a:t>
            </a:r>
            <a:r>
              <a:rPr lang="en-US" sz="1600" i="1" u="sng" dirty="0"/>
              <a:t>ancillary components</a:t>
            </a:r>
            <a:r>
              <a:rPr lang="en-US" sz="1600" i="1" dirty="0"/>
              <a:t>, which are not themselves faulty, </a:t>
            </a:r>
            <a:r>
              <a:rPr lang="en-US" sz="1600" i="1" dirty="0" smtClean="0"/>
              <a:t>but which </a:t>
            </a:r>
            <a:r>
              <a:rPr lang="en-US" sz="1600" i="1" dirty="0"/>
              <a:t>would </a:t>
            </a:r>
            <a:r>
              <a:rPr lang="en-US" sz="1600" i="1" u="sng" dirty="0"/>
              <a:t>normally be removed and replaced by new components </a:t>
            </a:r>
            <a:r>
              <a:rPr lang="en-US" sz="1600" i="1" dirty="0"/>
              <a:t>when the </a:t>
            </a:r>
            <a:r>
              <a:rPr lang="en-US" sz="1600" i="1" dirty="0" smtClean="0"/>
              <a:t>component that </a:t>
            </a:r>
            <a:r>
              <a:rPr lang="en-US" sz="1600" i="1" dirty="0"/>
              <a:t>is faulty is rectified</a:t>
            </a:r>
            <a:r>
              <a:rPr lang="en-US" sz="1600" i="1" dirty="0" smtClean="0"/>
              <a:t>."</a:t>
            </a:r>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18</a:t>
            </a:fld>
            <a:endParaRPr lang="nb-NO"/>
          </a:p>
        </p:txBody>
      </p:sp>
    </p:spTree>
    <p:extLst>
      <p:ext uri="{BB962C8B-B14F-4D97-AF65-F5344CB8AC3E}">
        <p14:creationId xmlns:p14="http://schemas.microsoft.com/office/powerpoint/2010/main" val="232463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7"/>
            <a:ext cx="7975798" cy="543594"/>
          </a:xfrm>
          <a:solidFill>
            <a:schemeClr val="bg2"/>
          </a:solidFill>
        </p:spPr>
        <p:txBody>
          <a:bodyPr/>
          <a:lstStyle/>
          <a:p>
            <a:pPr algn="ctr"/>
            <a:r>
              <a:rPr lang="nb-NO" dirty="0" smtClean="0"/>
              <a:t>Hva er en "part"?</a:t>
            </a:r>
            <a:endParaRPr lang="nb-NO" dirty="0"/>
          </a:p>
        </p:txBody>
      </p:sp>
      <p:pic>
        <p:nvPicPr>
          <p:cNvPr id="5" name="Plassholder for innhold 4"/>
          <p:cNvPicPr>
            <a:picLocks noGrp="1" noChangeAspect="1"/>
          </p:cNvPicPr>
          <p:nvPr>
            <p:ph sz="half" idx="1"/>
          </p:nvPr>
        </p:nvPicPr>
        <p:blipFill>
          <a:blip r:embed="rId2"/>
          <a:stretch>
            <a:fillRect/>
          </a:stretch>
        </p:blipFill>
        <p:spPr>
          <a:xfrm flipV="1">
            <a:off x="872133" y="1256704"/>
            <a:ext cx="2287166" cy="1915629"/>
          </a:xfrm>
          <a:prstGeom prst="rect">
            <a:avLst/>
          </a:prstGeom>
        </p:spPr>
      </p:pic>
      <p:sp>
        <p:nvSpPr>
          <p:cNvPr id="3" name="Plassholder for innhold 2"/>
          <p:cNvSpPr>
            <a:spLocks noGrp="1"/>
          </p:cNvSpPr>
          <p:nvPr>
            <p:ph sz="half" idx="2"/>
          </p:nvPr>
        </p:nvSpPr>
        <p:spPr/>
        <p:txBody>
          <a:bodyPr>
            <a:normAutofit/>
          </a:bodyPr>
          <a:lstStyle/>
          <a:p>
            <a:r>
              <a:rPr lang="nb-NO" sz="1400" dirty="0" smtClean="0"/>
              <a:t>Hva er skade på "</a:t>
            </a:r>
            <a:r>
              <a:rPr lang="nb-NO" sz="1400" dirty="0" err="1" smtClean="0"/>
              <a:t>the</a:t>
            </a:r>
            <a:r>
              <a:rPr lang="nb-NO" sz="1400" dirty="0" smtClean="0"/>
              <a:t> </a:t>
            </a:r>
            <a:r>
              <a:rPr lang="nb-NO" sz="1400" dirty="0" err="1" smtClean="0"/>
              <a:t>Defective</a:t>
            </a:r>
            <a:r>
              <a:rPr lang="nb-NO" sz="1400" dirty="0" smtClean="0"/>
              <a:t> Part" som ikke dekkes og hva er konsekvensskader som dekkes.</a:t>
            </a:r>
          </a:p>
          <a:p>
            <a:r>
              <a:rPr lang="nb-NO" sz="1400" dirty="0" smtClean="0"/>
              <a:t>Et uavklart og ofte omtvistet spørsmål.</a:t>
            </a:r>
          </a:p>
          <a:p>
            <a:r>
              <a:rPr lang="nb-NO" sz="1400" dirty="0" smtClean="0"/>
              <a:t>"</a:t>
            </a:r>
            <a:r>
              <a:rPr lang="nb-NO" sz="1400" i="1" dirty="0" smtClean="0"/>
              <a:t>The </a:t>
            </a:r>
            <a:r>
              <a:rPr lang="nb-NO" sz="1400" i="1" dirty="0" err="1"/>
              <a:t>smallest</a:t>
            </a:r>
            <a:r>
              <a:rPr lang="nb-NO" sz="1400" i="1" dirty="0"/>
              <a:t> unit </a:t>
            </a:r>
            <a:r>
              <a:rPr lang="nb-NO" sz="1400" i="1" dirty="0" err="1"/>
              <a:t>of</a:t>
            </a:r>
            <a:r>
              <a:rPr lang="nb-NO" sz="1400" i="1" dirty="0"/>
              <a:t> </a:t>
            </a:r>
            <a:r>
              <a:rPr lang="nb-NO" sz="1400" i="1" dirty="0" err="1"/>
              <a:t>repair</a:t>
            </a:r>
            <a:r>
              <a:rPr lang="nb-NO" sz="1400" dirty="0" smtClean="0"/>
              <a:t>" </a:t>
            </a:r>
            <a:endParaRPr lang="nb-NO" sz="1400" dirty="0"/>
          </a:p>
          <a:p>
            <a:r>
              <a:rPr lang="nb-NO" sz="1400" dirty="0" smtClean="0"/>
              <a:t>Hver "ledning" i en </a:t>
            </a:r>
            <a:r>
              <a:rPr lang="nb-NO" sz="1400" dirty="0" err="1" smtClean="0"/>
              <a:t>umbilical</a:t>
            </a:r>
            <a:r>
              <a:rPr lang="nb-NO" sz="1400" dirty="0" smtClean="0"/>
              <a:t> eller hele </a:t>
            </a:r>
            <a:r>
              <a:rPr lang="nb-NO" sz="1400" dirty="0" err="1" smtClean="0"/>
              <a:t>umbilicalen</a:t>
            </a:r>
            <a:r>
              <a:rPr lang="nb-NO" sz="1400" dirty="0" smtClean="0"/>
              <a:t>?</a:t>
            </a:r>
          </a:p>
          <a:p>
            <a:pPr lvl="1"/>
            <a:r>
              <a:rPr lang="nb-NO" sz="1400" dirty="0" smtClean="0"/>
              <a:t>Et rør sprekker og væske renner ut og ødelegger hele </a:t>
            </a:r>
            <a:r>
              <a:rPr lang="nb-NO" sz="1400" dirty="0" err="1" smtClean="0"/>
              <a:t>umbilicalen</a:t>
            </a:r>
            <a:endParaRPr lang="nb-NO" sz="1400" dirty="0" smtClean="0"/>
          </a:p>
          <a:p>
            <a:pPr lvl="1"/>
            <a:r>
              <a:rPr lang="nb-NO" sz="1400" dirty="0" smtClean="0"/>
              <a:t>Kunne røret vært erstattet og lagt på nytt på utsiden hvis det ikke var for væsken som rant ut? Er det relevant?</a:t>
            </a:r>
          </a:p>
          <a:p>
            <a:r>
              <a:rPr lang="nb-NO" sz="1400" dirty="0"/>
              <a:t>Betongunderstellet eller den enkelte </a:t>
            </a:r>
            <a:r>
              <a:rPr lang="nb-NO" sz="1400" dirty="0" smtClean="0"/>
              <a:t>celle/skjøt</a:t>
            </a:r>
            <a:endParaRPr lang="nb-NO" sz="1400" dirty="0"/>
          </a:p>
          <a:p>
            <a:r>
              <a:rPr lang="nb-NO" sz="1400" dirty="0" smtClean="0"/>
              <a:t>Rørledning med </a:t>
            </a:r>
            <a:r>
              <a:rPr lang="nb-NO" sz="1400" dirty="0" err="1" smtClean="0"/>
              <a:t>coating</a:t>
            </a:r>
            <a:r>
              <a:rPr lang="nb-NO" sz="1400" dirty="0" smtClean="0"/>
              <a:t> og stålplater med maling eller brannbeskyttelse</a:t>
            </a:r>
          </a:p>
          <a:p>
            <a:r>
              <a:rPr lang="nb-NO" sz="1400" dirty="0" smtClean="0"/>
              <a:t>Motordeler vs. hele motoren</a:t>
            </a:r>
          </a:p>
          <a:p>
            <a:r>
              <a:rPr lang="nb-NO" sz="1400" dirty="0" smtClean="0"/>
              <a:t>Overtrykksventilen eller hele tanken</a:t>
            </a:r>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19</a:t>
            </a:fld>
            <a:endParaRPr lang="nb-NO"/>
          </a:p>
        </p:txBody>
      </p:sp>
      <p:pic>
        <p:nvPicPr>
          <p:cNvPr id="1028" name="Picture 4" descr="Bilderesultat for sleipner underst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565997"/>
            <a:ext cx="2952328" cy="222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5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Temaet</a:t>
            </a:r>
            <a:endParaRPr lang="nb-NO" dirty="0"/>
          </a:p>
        </p:txBody>
      </p:sp>
      <p:sp>
        <p:nvSpPr>
          <p:cNvPr id="3" name="Plassholder for innhold 2"/>
          <p:cNvSpPr>
            <a:spLocks noGrp="1"/>
          </p:cNvSpPr>
          <p:nvPr>
            <p:ph idx="1"/>
          </p:nvPr>
        </p:nvSpPr>
        <p:spPr/>
        <p:txBody>
          <a:bodyPr/>
          <a:lstStyle/>
          <a:p>
            <a:pPr>
              <a:lnSpc>
                <a:spcPct val="90000"/>
              </a:lnSpc>
            </a:pPr>
            <a:r>
              <a:rPr lang="nb-NO" altLang="nb-NO" sz="2000" dirty="0" smtClean="0"/>
              <a:t>Utbyggingsprosjekt basert på en (eller flere) kontrakter på NF15/NTK15 vilkår</a:t>
            </a:r>
          </a:p>
          <a:p>
            <a:pPr>
              <a:lnSpc>
                <a:spcPct val="90000"/>
              </a:lnSpc>
            </a:pPr>
            <a:r>
              <a:rPr lang="nb-NO" altLang="nb-NO" sz="2000" dirty="0" smtClean="0"/>
              <a:t>Selskapet har tegnet en byggerisikoforsikring (</a:t>
            </a:r>
            <a:r>
              <a:rPr lang="nb-NO" altLang="nb-NO" sz="2000" dirty="0" err="1" smtClean="0"/>
              <a:t>CAR</a:t>
            </a:r>
            <a:r>
              <a:rPr lang="nb-NO" altLang="nb-NO" sz="2000" dirty="0" smtClean="0"/>
              <a:t> forsikring) for prosjektet på </a:t>
            </a:r>
            <a:r>
              <a:rPr lang="nb-NO" altLang="nb-NO" sz="2000" dirty="0" err="1" smtClean="0"/>
              <a:t>WELCAR</a:t>
            </a:r>
            <a:r>
              <a:rPr lang="nb-NO" altLang="nb-NO" sz="2000" dirty="0" smtClean="0"/>
              <a:t> 2001 vilkår</a:t>
            </a:r>
          </a:p>
          <a:p>
            <a:pPr>
              <a:lnSpc>
                <a:spcPct val="90000"/>
              </a:lnSpc>
            </a:pPr>
            <a:r>
              <a:rPr lang="nb-NO" altLang="nb-NO" sz="2000" dirty="0" smtClean="0"/>
              <a:t>En feil/skade på kontraktsgjenstanden oppstår eller oppdages etter levering</a:t>
            </a:r>
          </a:p>
          <a:p>
            <a:pPr>
              <a:lnSpc>
                <a:spcPct val="90000"/>
              </a:lnSpc>
            </a:pPr>
            <a:r>
              <a:rPr lang="nb-NO" altLang="nb-NO" sz="2000" dirty="0" smtClean="0"/>
              <a:t>Videre fremstilling:</a:t>
            </a:r>
          </a:p>
          <a:p>
            <a:pPr lvl="1"/>
            <a:r>
              <a:rPr lang="nb-NO" altLang="nb-NO" sz="1800" dirty="0" err="1" smtClean="0"/>
              <a:t>Kontraktsreguleringen</a:t>
            </a:r>
            <a:r>
              <a:rPr lang="nb-NO" altLang="nb-NO" sz="1800" dirty="0" smtClean="0"/>
              <a:t> av garanti/</a:t>
            </a:r>
            <a:r>
              <a:rPr lang="nb-NO" altLang="nb-NO" sz="1800" dirty="0" err="1" smtClean="0"/>
              <a:t>mangelsansvar</a:t>
            </a:r>
            <a:endParaRPr lang="nb-NO" altLang="nb-NO" sz="1800" dirty="0" smtClean="0"/>
          </a:p>
          <a:p>
            <a:pPr lvl="1"/>
            <a:r>
              <a:rPr lang="nb-NO" altLang="nb-NO" sz="1800" dirty="0" smtClean="0"/>
              <a:t>Forsikringsplikt i kontrakten</a:t>
            </a:r>
          </a:p>
          <a:p>
            <a:pPr lvl="1"/>
            <a:r>
              <a:rPr lang="nb-NO" altLang="nb-NO" sz="1800" dirty="0" smtClean="0"/>
              <a:t>Forsikringsdekningen</a:t>
            </a:r>
          </a:p>
          <a:p>
            <a:pPr lvl="1"/>
            <a:r>
              <a:rPr lang="nb-NO" altLang="nb-NO" sz="1800" dirty="0" smtClean="0"/>
              <a:t>Knock-for-knock/ skadesløsholdelse</a:t>
            </a:r>
          </a:p>
        </p:txBody>
      </p:sp>
      <p:sp>
        <p:nvSpPr>
          <p:cNvPr id="4" name="Plassholder for lysbildenummer 3"/>
          <p:cNvSpPr>
            <a:spLocks noGrp="1"/>
          </p:cNvSpPr>
          <p:nvPr>
            <p:ph type="sldNum" sz="quarter" idx="12"/>
          </p:nvPr>
        </p:nvSpPr>
        <p:spPr/>
        <p:txBody>
          <a:bodyPr/>
          <a:lstStyle/>
          <a:p>
            <a:pPr>
              <a:defRPr/>
            </a:pPr>
            <a:fld id="{9EEA97D1-373F-491C-8AF0-BEC57EBE2D9B}" type="slidenum">
              <a:rPr lang="nb-NO" smtClean="0"/>
              <a:pPr>
                <a:defRPr/>
              </a:pPr>
              <a:t>2</a:t>
            </a:fld>
            <a:endParaRPr lang="nb-NO"/>
          </a:p>
        </p:txBody>
      </p:sp>
      <p:pic>
        <p:nvPicPr>
          <p:cNvPr id="7" name="Plassholder for bild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42" r="12442"/>
          <a:stretch>
            <a:fillRect/>
          </a:stretch>
        </p:blipFill>
        <p:spPr/>
      </p:pic>
    </p:spTree>
    <p:extLst>
      <p:ext uri="{BB962C8B-B14F-4D97-AF65-F5344CB8AC3E}">
        <p14:creationId xmlns:p14="http://schemas.microsoft.com/office/powerpoint/2010/main" val="42386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Defective</a:t>
            </a:r>
            <a:r>
              <a:rPr lang="nb-NO" dirty="0" smtClean="0"/>
              <a:t> Part – Buy Back</a:t>
            </a:r>
            <a:endParaRPr lang="nb-NO" dirty="0"/>
          </a:p>
        </p:txBody>
      </p:sp>
      <p:sp>
        <p:nvSpPr>
          <p:cNvPr id="3" name="Plassholder for innhold 2"/>
          <p:cNvSpPr>
            <a:spLocks noGrp="1"/>
          </p:cNvSpPr>
          <p:nvPr>
            <p:ph idx="1"/>
          </p:nvPr>
        </p:nvSpPr>
        <p:spPr/>
        <p:txBody>
          <a:bodyPr>
            <a:normAutofit/>
          </a:bodyPr>
          <a:lstStyle/>
          <a:p>
            <a:r>
              <a:rPr lang="en-US" sz="1400" b="1" dirty="0" smtClean="0"/>
              <a:t>DEFECTIVE</a:t>
            </a:r>
            <a:r>
              <a:rPr lang="en-US" sz="1400" b="1" i="1" dirty="0" smtClean="0"/>
              <a:t> </a:t>
            </a:r>
            <a:r>
              <a:rPr lang="en-US" sz="1400" b="1" i="1" dirty="0"/>
              <a:t>PART EXCLUSION </a:t>
            </a:r>
            <a:r>
              <a:rPr lang="en-US" sz="1400" b="1" i="1" dirty="0" smtClean="0"/>
              <a:t>BUY-BACK</a:t>
            </a:r>
            <a:endParaRPr lang="en-US" sz="1400" b="1" i="1" dirty="0"/>
          </a:p>
          <a:p>
            <a:pPr marL="0" indent="0">
              <a:buNone/>
            </a:pPr>
            <a:r>
              <a:rPr lang="en-US" sz="1200" i="1" dirty="0" smtClean="0"/>
              <a:t>"Notwithstanding </a:t>
            </a:r>
            <a:r>
              <a:rPr lang="en-US" sz="1200" i="1" dirty="0"/>
              <a:t>the provisions of the Defective Part Clause in Section I of the </a:t>
            </a:r>
            <a:r>
              <a:rPr lang="en-US" sz="1200" i="1" dirty="0" smtClean="0"/>
              <a:t>attached Policy</a:t>
            </a:r>
            <a:r>
              <a:rPr lang="en-US" sz="1200" i="1" dirty="0"/>
              <a:t>, this insurance will pay for the cost of repair or replacement of defective parts </a:t>
            </a:r>
            <a:r>
              <a:rPr lang="en-US" sz="1200" i="1" dirty="0" smtClean="0"/>
              <a:t>which </a:t>
            </a:r>
            <a:r>
              <a:rPr lang="en-US" sz="1200" i="1" u="sng" dirty="0" smtClean="0"/>
              <a:t>have </a:t>
            </a:r>
            <a:r>
              <a:rPr lang="en-US" sz="1200" i="1" u="sng" dirty="0"/>
              <a:t>suffered physical loss and or physical damage during the Policy Period,</a:t>
            </a:r>
            <a:r>
              <a:rPr lang="en-US" sz="1200" i="1" dirty="0"/>
              <a:t> but the </a:t>
            </a:r>
            <a:r>
              <a:rPr lang="en-US" sz="1200" i="1" dirty="0" smtClean="0"/>
              <a:t>recovery of </a:t>
            </a:r>
            <a:r>
              <a:rPr lang="en-US" sz="1200" i="1" dirty="0"/>
              <a:t>such costs is subject to:</a:t>
            </a:r>
          </a:p>
          <a:p>
            <a:pPr marL="0" indent="0">
              <a:buNone/>
            </a:pPr>
            <a:r>
              <a:rPr lang="en-US" sz="1200" i="1" dirty="0" smtClean="0"/>
              <a:t>a) 	deductible $__________ each part, each accident or Occurrence; and</a:t>
            </a:r>
          </a:p>
          <a:p>
            <a:pPr marL="0" indent="0">
              <a:buNone/>
            </a:pPr>
            <a:r>
              <a:rPr lang="en-US" sz="1200" i="1" dirty="0" smtClean="0"/>
              <a:t>b) 	a total aggregate limit of $_____________ for all losses during the Policy Period, including the Maintenance Period; and</a:t>
            </a:r>
          </a:p>
          <a:p>
            <a:pPr marL="0" indent="0">
              <a:buNone/>
            </a:pPr>
            <a:r>
              <a:rPr lang="en-US" sz="1200" i="1" dirty="0" smtClean="0"/>
              <a:t>c</a:t>
            </a:r>
            <a:r>
              <a:rPr lang="en-US" sz="1200" i="1" dirty="0"/>
              <a:t>) </a:t>
            </a:r>
            <a:r>
              <a:rPr lang="en-US" sz="1200" i="1" dirty="0" smtClean="0"/>
              <a:t>	the </a:t>
            </a:r>
            <a:r>
              <a:rPr lang="en-US" sz="1200" i="1" dirty="0"/>
              <a:t>provisions of the Basis of Recovery Clauses in Section I of the Policy; and</a:t>
            </a:r>
          </a:p>
          <a:p>
            <a:pPr marL="0" indent="0">
              <a:buNone/>
            </a:pPr>
            <a:r>
              <a:rPr lang="en-US" sz="1200" i="1" dirty="0"/>
              <a:t>d) </a:t>
            </a:r>
            <a:r>
              <a:rPr lang="en-US" sz="1200" i="1" dirty="0" smtClean="0"/>
              <a:t>	an </a:t>
            </a:r>
            <a:r>
              <a:rPr lang="en-US" sz="1200" i="1" dirty="0"/>
              <a:t>additional premium $____________ being paid in full.</a:t>
            </a:r>
          </a:p>
          <a:p>
            <a:pPr marL="0" indent="0">
              <a:buNone/>
            </a:pPr>
            <a:r>
              <a:rPr lang="en-US" sz="1200" i="1" dirty="0"/>
              <a:t>However, it is specifically understood and agreed that this endorsement will not </a:t>
            </a:r>
            <a:r>
              <a:rPr lang="en-US" sz="1200" i="1" dirty="0" smtClean="0"/>
              <a:t>provide recovery </a:t>
            </a:r>
            <a:r>
              <a:rPr lang="en-US" sz="1200" i="1" dirty="0"/>
              <a:t>for cancellation charges, stand-by costs or consequential costs or expenses </a:t>
            </a:r>
            <a:r>
              <a:rPr lang="en-US" sz="1200" i="1" dirty="0" smtClean="0"/>
              <a:t>that would </a:t>
            </a:r>
            <a:r>
              <a:rPr lang="en-US" sz="1200" i="1" dirty="0"/>
              <a:t>not be recoverable under the terms and </a:t>
            </a:r>
            <a:r>
              <a:rPr lang="en-US" sz="1200" i="1" dirty="0" smtClean="0"/>
              <a:t>conditions </a:t>
            </a:r>
            <a:r>
              <a:rPr lang="en-US" sz="1200" i="1" dirty="0"/>
              <a:t>of the Policy in the absence of </a:t>
            </a:r>
            <a:r>
              <a:rPr lang="en-US" sz="1200" i="1" dirty="0" smtClean="0"/>
              <a:t>this clause."</a:t>
            </a:r>
            <a:endParaRPr lang="en-US" sz="1200" i="1" dirty="0"/>
          </a:p>
          <a:p>
            <a:pPr marL="0" indent="0">
              <a:buNone/>
            </a:pPr>
            <a:endParaRPr lang="en-US" sz="500" i="1" dirty="0" smtClean="0"/>
          </a:p>
          <a:p>
            <a:r>
              <a:rPr lang="en-US" sz="1400" dirty="0" err="1" smtClean="0"/>
              <a:t>Gjelder</a:t>
            </a:r>
            <a:r>
              <a:rPr lang="en-US" sz="1400" dirty="0" smtClean="0"/>
              <a:t> </a:t>
            </a:r>
            <a:r>
              <a:rPr lang="en-US" sz="1400" dirty="0" err="1" smtClean="0"/>
              <a:t>dette</a:t>
            </a:r>
            <a:r>
              <a:rPr lang="en-US" sz="1400" dirty="0" smtClean="0"/>
              <a:t> </a:t>
            </a:r>
            <a:r>
              <a:rPr lang="en-US" sz="1400" dirty="0" err="1" smtClean="0"/>
              <a:t>tillegget</a:t>
            </a:r>
            <a:r>
              <a:rPr lang="en-US" sz="1400" dirty="0" smtClean="0"/>
              <a:t> bare for </a:t>
            </a:r>
            <a:r>
              <a:rPr lang="en-US" sz="1400" dirty="0" err="1" smtClean="0"/>
              <a:t>fysiske</a:t>
            </a:r>
            <a:r>
              <a:rPr lang="en-US" sz="1400" dirty="0" smtClean="0"/>
              <a:t> </a:t>
            </a:r>
            <a:r>
              <a:rPr lang="en-US" sz="1400" dirty="0" err="1" smtClean="0"/>
              <a:t>skader</a:t>
            </a:r>
            <a:r>
              <a:rPr lang="en-US" sz="1400" dirty="0" smtClean="0"/>
              <a:t> </a:t>
            </a:r>
            <a:r>
              <a:rPr lang="en-US" sz="1400" dirty="0" err="1" smtClean="0"/>
              <a:t>som</a:t>
            </a:r>
            <a:r>
              <a:rPr lang="en-US" sz="1400" dirty="0" smtClean="0"/>
              <a:t> </a:t>
            </a:r>
            <a:r>
              <a:rPr lang="en-US" sz="1400" dirty="0" err="1" smtClean="0"/>
              <a:t>oppstår</a:t>
            </a:r>
            <a:r>
              <a:rPr lang="en-US" sz="1400" dirty="0" smtClean="0"/>
              <a:t> </a:t>
            </a:r>
            <a:r>
              <a:rPr lang="en-US" sz="1400" dirty="0" err="1" smtClean="0"/>
              <a:t>i</a:t>
            </a:r>
            <a:r>
              <a:rPr lang="en-US" sz="1400" dirty="0" smtClean="0"/>
              <a:t> Policy Period </a:t>
            </a:r>
            <a:r>
              <a:rPr lang="en-US" sz="1400" dirty="0" err="1" smtClean="0"/>
              <a:t>eller</a:t>
            </a:r>
            <a:r>
              <a:rPr lang="en-US" sz="1400" dirty="0" smtClean="0"/>
              <a:t> </a:t>
            </a:r>
            <a:r>
              <a:rPr lang="en-US" sz="1400" dirty="0" err="1" smtClean="0"/>
              <a:t>også</a:t>
            </a:r>
            <a:r>
              <a:rPr lang="en-US" sz="1400" dirty="0" smtClean="0"/>
              <a:t> </a:t>
            </a:r>
            <a:r>
              <a:rPr lang="en-US" sz="1400" dirty="0" err="1" smtClean="0"/>
              <a:t>i</a:t>
            </a:r>
            <a:r>
              <a:rPr lang="en-US" sz="1400" dirty="0" smtClean="0"/>
              <a:t> Maintenance Period?</a:t>
            </a:r>
          </a:p>
          <a:p>
            <a:pPr lvl="1"/>
            <a:r>
              <a:rPr lang="en-US" dirty="0" err="1" smtClean="0"/>
              <a:t>Må</a:t>
            </a:r>
            <a:r>
              <a:rPr lang="en-US" dirty="0" smtClean="0"/>
              <a:t> </a:t>
            </a:r>
            <a:r>
              <a:rPr lang="en-US" dirty="0" err="1" smtClean="0"/>
              <a:t>gjelde</a:t>
            </a:r>
            <a:r>
              <a:rPr lang="en-US" dirty="0" smtClean="0"/>
              <a:t> </a:t>
            </a:r>
            <a:r>
              <a:rPr lang="en-US" dirty="0" err="1" smtClean="0"/>
              <a:t>også</a:t>
            </a:r>
            <a:r>
              <a:rPr lang="en-US" dirty="0" smtClean="0"/>
              <a:t> </a:t>
            </a:r>
            <a:r>
              <a:rPr lang="en-US" dirty="0" err="1" smtClean="0"/>
              <a:t>i</a:t>
            </a:r>
            <a:r>
              <a:rPr lang="en-US" dirty="0" smtClean="0"/>
              <a:t> Maintenance Period.</a:t>
            </a:r>
          </a:p>
          <a:p>
            <a:pPr lvl="1"/>
            <a:r>
              <a:rPr lang="en-US" dirty="0" err="1" smtClean="0"/>
              <a:t>Inkonsistent</a:t>
            </a:r>
            <a:r>
              <a:rPr lang="en-US" dirty="0" smtClean="0"/>
              <a:t> </a:t>
            </a:r>
            <a:r>
              <a:rPr lang="en-US" dirty="0" err="1" smtClean="0"/>
              <a:t>bruk</a:t>
            </a:r>
            <a:r>
              <a:rPr lang="en-US" dirty="0" smtClean="0"/>
              <a:t> av </a:t>
            </a:r>
            <a:r>
              <a:rPr lang="en-US" dirty="0" err="1" smtClean="0"/>
              <a:t>begrepet</a:t>
            </a:r>
            <a:r>
              <a:rPr lang="en-US" dirty="0" smtClean="0"/>
              <a:t> Policy Period.</a:t>
            </a:r>
          </a:p>
          <a:p>
            <a:pPr lvl="1"/>
            <a:r>
              <a:rPr lang="en-US" dirty="0" err="1" smtClean="0"/>
              <a:t>Relle</a:t>
            </a:r>
            <a:r>
              <a:rPr lang="en-US" dirty="0" smtClean="0"/>
              <a:t> </a:t>
            </a:r>
            <a:r>
              <a:rPr lang="en-US" dirty="0" err="1" smtClean="0"/>
              <a:t>hensyn</a:t>
            </a:r>
            <a:r>
              <a:rPr lang="en-US" dirty="0" smtClean="0"/>
              <a:t>.</a:t>
            </a:r>
          </a:p>
          <a:p>
            <a:pPr lvl="1"/>
            <a:r>
              <a:rPr lang="en-US" dirty="0" err="1" smtClean="0"/>
              <a:t>Prises</a:t>
            </a:r>
            <a:r>
              <a:rPr lang="en-US" dirty="0" smtClean="0"/>
              <a:t> </a:t>
            </a:r>
            <a:r>
              <a:rPr lang="en-US" dirty="0" err="1" smtClean="0"/>
              <a:t>også</a:t>
            </a:r>
            <a:r>
              <a:rPr lang="en-US" dirty="0" smtClean="0"/>
              <a:t> </a:t>
            </a:r>
            <a:r>
              <a:rPr lang="en-US" dirty="0" err="1" smtClean="0"/>
              <a:t>ved</a:t>
            </a:r>
            <a:r>
              <a:rPr lang="en-US" dirty="0" smtClean="0"/>
              <a:t> </a:t>
            </a:r>
            <a:r>
              <a:rPr lang="en-US" dirty="0" err="1" smtClean="0"/>
              <a:t>forlengelse</a:t>
            </a:r>
            <a:r>
              <a:rPr lang="en-US" dirty="0" smtClean="0"/>
              <a:t> av Maintenance Period </a:t>
            </a:r>
            <a:r>
              <a:rPr lang="en-US" dirty="0" err="1" smtClean="0"/>
              <a:t>fra</a:t>
            </a:r>
            <a:r>
              <a:rPr lang="en-US" dirty="0" smtClean="0"/>
              <a:t> 12 </a:t>
            </a:r>
            <a:r>
              <a:rPr lang="en-US" dirty="0" err="1" smtClean="0"/>
              <a:t>til</a:t>
            </a:r>
            <a:r>
              <a:rPr lang="en-US" dirty="0" smtClean="0"/>
              <a:t>  f.eks.24 </a:t>
            </a:r>
            <a:r>
              <a:rPr lang="en-US" dirty="0" err="1" smtClean="0"/>
              <a:t>mnd</a:t>
            </a:r>
            <a:r>
              <a:rPr lang="en-US" dirty="0" smtClean="0"/>
              <a:t>.</a:t>
            </a:r>
          </a:p>
          <a:p>
            <a:pPr lvl="1"/>
            <a:endParaRPr lang="nb-NO" dirty="0"/>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20</a:t>
            </a:fld>
            <a:endParaRPr lang="nb-NO"/>
          </a:p>
        </p:txBody>
      </p:sp>
    </p:spTree>
    <p:extLst>
      <p:ext uri="{BB962C8B-B14F-4D97-AF65-F5344CB8AC3E}">
        <p14:creationId xmlns:p14="http://schemas.microsoft.com/office/powerpoint/2010/main" val="19928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smtClean="0"/>
              <a:t>Dekningsomfang</a:t>
            </a:r>
            <a:endParaRPr lang="nb-NO" dirty="0"/>
          </a:p>
        </p:txBody>
      </p:sp>
      <p:sp>
        <p:nvSpPr>
          <p:cNvPr id="7" name="Plassholder for innhold 6"/>
          <p:cNvSpPr>
            <a:spLocks noGrp="1"/>
          </p:cNvSpPr>
          <p:nvPr>
            <p:ph idx="1"/>
          </p:nvPr>
        </p:nvSpPr>
        <p:spPr/>
        <p:txBody>
          <a:bodyPr>
            <a:normAutofit/>
          </a:bodyPr>
          <a:lstStyle/>
          <a:p>
            <a:r>
              <a:rPr lang="nb-NO" sz="1800" dirty="0" smtClean="0"/>
              <a:t>Ved reparasjon;</a:t>
            </a:r>
          </a:p>
          <a:p>
            <a:pPr lvl="1"/>
            <a:r>
              <a:rPr lang="nb-NO" sz="1600" dirty="0" smtClean="0"/>
              <a:t>New for Old.</a:t>
            </a:r>
          </a:p>
          <a:p>
            <a:pPr lvl="1"/>
            <a:r>
              <a:rPr lang="nb-NO" sz="1600" dirty="0"/>
              <a:t>Transport og </a:t>
            </a:r>
            <a:r>
              <a:rPr lang="nb-NO" sz="1600" dirty="0" smtClean="0"/>
              <a:t>installasjon.</a:t>
            </a:r>
            <a:endParaRPr lang="nb-NO" sz="1600" dirty="0"/>
          </a:p>
          <a:p>
            <a:pPr lvl="1"/>
            <a:r>
              <a:rPr lang="nb-NO" sz="1600" dirty="0"/>
              <a:t>Alle andre kostnader "</a:t>
            </a:r>
            <a:r>
              <a:rPr lang="nb-NO" sz="1600" i="1" dirty="0" err="1"/>
              <a:t>incurred</a:t>
            </a:r>
            <a:r>
              <a:rPr lang="nb-NO" sz="1600" i="1" dirty="0"/>
              <a:t> and </a:t>
            </a:r>
            <a:r>
              <a:rPr lang="nb-NO" sz="1600" i="1" dirty="0" err="1"/>
              <a:t>duly</a:t>
            </a:r>
            <a:r>
              <a:rPr lang="nb-NO" sz="1600" i="1" dirty="0"/>
              <a:t> </a:t>
            </a:r>
            <a:r>
              <a:rPr lang="nb-NO" sz="1600" i="1" dirty="0" err="1"/>
              <a:t>justified</a:t>
            </a:r>
            <a:r>
              <a:rPr lang="nb-NO" sz="1600" i="1" dirty="0"/>
              <a:t> in </a:t>
            </a:r>
            <a:r>
              <a:rPr lang="nb-NO" sz="1600" i="1" dirty="0" err="1"/>
              <a:t>repair</a:t>
            </a:r>
            <a:r>
              <a:rPr lang="nb-NO" sz="1600" i="1" dirty="0"/>
              <a:t> or </a:t>
            </a:r>
            <a:r>
              <a:rPr lang="nb-NO" sz="1600" i="1" dirty="0" err="1"/>
              <a:t>replacement</a:t>
            </a:r>
            <a:r>
              <a:rPr lang="nb-NO" sz="1600" dirty="0" smtClean="0"/>
              <a:t>".</a:t>
            </a:r>
            <a:endParaRPr lang="nb-NO" sz="1600" dirty="0"/>
          </a:p>
          <a:p>
            <a:pPr lvl="1"/>
            <a:endParaRPr lang="nb-NO" sz="1800" i="1" dirty="0"/>
          </a:p>
          <a:p>
            <a:r>
              <a:rPr lang="nb-NO" sz="1800" dirty="0" smtClean="0"/>
              <a:t>Ekstra kostnader til forbedret løsning er ikke dekningsberettiget.</a:t>
            </a:r>
            <a:endParaRPr lang="nb-NO" sz="1800" dirty="0"/>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21</a:t>
            </a:fld>
            <a:endParaRPr lang="nb-NO"/>
          </a:p>
        </p:txBody>
      </p:sp>
      <p:pic>
        <p:nvPicPr>
          <p:cNvPr id="5" name="Plassholder for bilde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42" r="12442"/>
          <a:stretch>
            <a:fillRect/>
          </a:stretch>
        </p:blipFill>
        <p:spPr/>
      </p:pic>
    </p:spTree>
    <p:extLst>
      <p:ext uri="{BB962C8B-B14F-4D97-AF65-F5344CB8AC3E}">
        <p14:creationId xmlns:p14="http://schemas.microsoft.com/office/powerpoint/2010/main" val="2677616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Forsikringsdekningen oppsummert</a:t>
            </a:r>
            <a:endParaRPr lang="nb-NO"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4120645014"/>
              </p:ext>
            </p:extLst>
          </p:nvPr>
        </p:nvGraphicFramePr>
        <p:xfrm>
          <a:off x="629100" y="1699321"/>
          <a:ext cx="7886700"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22</a:t>
            </a:fld>
            <a:endParaRPr lang="nb-NO"/>
          </a:p>
        </p:txBody>
      </p:sp>
    </p:spTree>
    <p:extLst>
      <p:ext uri="{BB962C8B-B14F-4D97-AF65-F5344CB8AC3E}">
        <p14:creationId xmlns:p14="http://schemas.microsoft.com/office/powerpoint/2010/main" val="1737450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000" dirty="0" smtClean="0"/>
              <a:t>Når blir det samspill mellom forsikring og garanti?</a:t>
            </a:r>
            <a:endParaRPr lang="nb-NO" sz="2000" dirty="0"/>
          </a:p>
        </p:txBody>
      </p:sp>
      <p:sp>
        <p:nvSpPr>
          <p:cNvPr id="3" name="Plassholder for innhold 2"/>
          <p:cNvSpPr>
            <a:spLocks noGrp="1"/>
          </p:cNvSpPr>
          <p:nvPr>
            <p:ph idx="1"/>
          </p:nvPr>
        </p:nvSpPr>
        <p:spPr/>
        <p:txBody>
          <a:bodyPr>
            <a:normAutofit/>
          </a:bodyPr>
          <a:lstStyle/>
          <a:p>
            <a:pPr marL="0" indent="0">
              <a:buNone/>
            </a:pPr>
            <a:endParaRPr lang="nb-NO" altLang="nb-NO" dirty="0"/>
          </a:p>
          <a:p>
            <a:r>
              <a:rPr lang="nb-NO" altLang="nb-NO" sz="1600" dirty="0" smtClean="0"/>
              <a:t>Det foreligger en mangel og mangelen forårsaker en fysisk skade på kontraktsgjenstandene eller andre deler av det som er forsikret under </a:t>
            </a:r>
            <a:r>
              <a:rPr lang="nb-NO" altLang="nb-NO" sz="1600" dirty="0" err="1" smtClean="0"/>
              <a:t>CAR</a:t>
            </a:r>
            <a:r>
              <a:rPr lang="nb-NO" altLang="nb-NO" sz="1600" dirty="0" smtClean="0"/>
              <a:t> forsikringen.</a:t>
            </a:r>
          </a:p>
          <a:p>
            <a:r>
              <a:rPr lang="nb-NO" altLang="nb-NO" sz="1600" dirty="0" smtClean="0"/>
              <a:t>Skaden </a:t>
            </a:r>
            <a:r>
              <a:rPr lang="nb-NO" altLang="nb-NO" sz="1600" dirty="0" smtClean="0"/>
              <a:t>ikke </a:t>
            </a:r>
            <a:r>
              <a:rPr lang="nb-NO" altLang="nb-NO" sz="1600" dirty="0" smtClean="0"/>
              <a:t>kun </a:t>
            </a:r>
            <a:r>
              <a:rPr lang="nb-NO" altLang="nb-NO" sz="1600" dirty="0" smtClean="0"/>
              <a:t>påført "</a:t>
            </a:r>
            <a:r>
              <a:rPr lang="nb-NO" altLang="nb-NO" sz="1600" i="1" dirty="0" err="1" smtClean="0"/>
              <a:t>the</a:t>
            </a:r>
            <a:r>
              <a:rPr lang="nb-NO" altLang="nb-NO" sz="1600" i="1" dirty="0" smtClean="0"/>
              <a:t> </a:t>
            </a:r>
            <a:r>
              <a:rPr lang="nb-NO" altLang="nb-NO" sz="1600" i="1" dirty="0" err="1" smtClean="0"/>
              <a:t>Defective</a:t>
            </a:r>
            <a:r>
              <a:rPr lang="nb-NO" altLang="nb-NO" sz="1600" i="1" dirty="0" smtClean="0"/>
              <a:t> Part </a:t>
            </a:r>
            <a:r>
              <a:rPr lang="nb-NO" altLang="nb-NO" sz="1600" dirty="0" smtClean="0"/>
              <a:t>" -  </a:t>
            </a:r>
            <a:r>
              <a:rPr lang="nb-NO" altLang="nb-NO" sz="1600" dirty="0" smtClean="0"/>
              <a:t>med mindre det er kjøpt tilleggsdekning for slike skader.</a:t>
            </a:r>
          </a:p>
          <a:p>
            <a:r>
              <a:rPr lang="nb-NO" altLang="nb-NO" sz="1600" dirty="0" smtClean="0"/>
              <a:t>Mangelen/skaden er ikke unntatt fra dekning (for eksempel sveisefeil) – følgeskader er relevante.</a:t>
            </a:r>
          </a:p>
          <a:p>
            <a:r>
              <a:rPr lang="nb-NO" altLang="nb-NO" sz="1600" dirty="0" smtClean="0"/>
              <a:t>Skaden oppstår etter levering, men innenfor Leverandørens garantiperiode og i forsikringsperioden, inklusiv </a:t>
            </a:r>
            <a:r>
              <a:rPr lang="nb-NO" altLang="nb-NO" sz="1600" dirty="0" err="1" smtClean="0"/>
              <a:t>maintenance</a:t>
            </a:r>
            <a:r>
              <a:rPr lang="nb-NO" altLang="nb-NO" sz="1600" dirty="0" smtClean="0"/>
              <a:t> perioden.</a:t>
            </a:r>
          </a:p>
          <a:p>
            <a:r>
              <a:rPr lang="nb-NO" altLang="nb-NO" sz="1600" dirty="0" smtClean="0"/>
              <a:t>Skaden/mangelen er varslet rettidig både til forsikringsgiver og Leverandøren.</a:t>
            </a:r>
          </a:p>
          <a:p>
            <a:endParaRPr lang="nb-NO" dirty="0"/>
          </a:p>
        </p:txBody>
      </p:sp>
      <p:sp>
        <p:nvSpPr>
          <p:cNvPr id="4" name="Plassholder for lysbildenummer 3"/>
          <p:cNvSpPr>
            <a:spLocks noGrp="1"/>
          </p:cNvSpPr>
          <p:nvPr>
            <p:ph type="sldNum" sz="quarter" idx="12"/>
          </p:nvPr>
        </p:nvSpPr>
        <p:spPr/>
        <p:txBody>
          <a:bodyPr/>
          <a:lstStyle/>
          <a:p>
            <a:pPr>
              <a:defRPr/>
            </a:pPr>
            <a:fld id="{9EEA97D1-373F-491C-8AF0-BEC57EBE2D9B}" type="slidenum">
              <a:rPr lang="nb-NO" smtClean="0"/>
              <a:pPr>
                <a:defRPr/>
              </a:pPr>
              <a:t>23</a:t>
            </a:fld>
            <a:endParaRPr lang="nb-NO"/>
          </a:p>
        </p:txBody>
      </p:sp>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42" r="12442"/>
          <a:stretch>
            <a:fillRect/>
          </a:stretch>
        </p:blipFill>
        <p:spPr/>
      </p:pic>
    </p:spTree>
    <p:extLst>
      <p:ext uri="{BB962C8B-B14F-4D97-AF65-F5344CB8AC3E}">
        <p14:creationId xmlns:p14="http://schemas.microsoft.com/office/powerpoint/2010/main" val="2766646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nb-NO" dirty="0" smtClean="0"/>
              <a:t>Samspillet</a:t>
            </a:r>
            <a:endParaRPr lang="en-US" dirty="0"/>
          </a:p>
        </p:txBody>
      </p:sp>
      <p:sp>
        <p:nvSpPr>
          <p:cNvPr id="2" name="Plassholder for innhold 1"/>
          <p:cNvSpPr>
            <a:spLocks noGrp="1"/>
          </p:cNvSpPr>
          <p:nvPr>
            <p:ph idx="1"/>
          </p:nvPr>
        </p:nvSpPr>
        <p:spPr/>
        <p:txBody>
          <a:bodyPr/>
          <a:lstStyle/>
          <a:p>
            <a:endParaRPr lang="nb-NO" dirty="0"/>
          </a:p>
        </p:txBody>
      </p:sp>
      <p:sp>
        <p:nvSpPr>
          <p:cNvPr id="14338" name="Slide Number Placeholder 2"/>
          <p:cNvSpPr>
            <a:spLocks noGrp="1"/>
          </p:cNvSpPr>
          <p:nvPr>
            <p:ph type="sldNum" sz="quarter" idx="12"/>
          </p:nvPr>
        </p:nvSpPr>
        <p:spPr>
          <a:prstGeom prst="rect">
            <a:avLst/>
          </a:prstGeom>
          <a:noFill/>
        </p:spPr>
        <p:txBody>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algn="ctr" eaLnBrk="0" fontAlgn="base" hangingPunct="0">
              <a:lnSpc>
                <a:spcPct val="110000"/>
              </a:lnSpc>
              <a:spcBef>
                <a:spcPct val="50000"/>
              </a:spcBef>
              <a:spcAft>
                <a:spcPct val="0"/>
              </a:spcAft>
              <a:defRPr>
                <a:solidFill>
                  <a:schemeClr val="tx1"/>
                </a:solidFill>
                <a:latin typeface="Arial" charset="0"/>
              </a:defRPr>
            </a:lvl6pPr>
            <a:lvl7pPr marL="2228850" indent="-171450" algn="ctr" eaLnBrk="0" fontAlgn="base" hangingPunct="0">
              <a:lnSpc>
                <a:spcPct val="110000"/>
              </a:lnSpc>
              <a:spcBef>
                <a:spcPct val="50000"/>
              </a:spcBef>
              <a:spcAft>
                <a:spcPct val="0"/>
              </a:spcAft>
              <a:defRPr>
                <a:solidFill>
                  <a:schemeClr val="tx1"/>
                </a:solidFill>
                <a:latin typeface="Arial" charset="0"/>
              </a:defRPr>
            </a:lvl7pPr>
            <a:lvl8pPr marL="2571750" indent="-171450" algn="ctr" eaLnBrk="0" fontAlgn="base" hangingPunct="0">
              <a:lnSpc>
                <a:spcPct val="110000"/>
              </a:lnSpc>
              <a:spcBef>
                <a:spcPct val="50000"/>
              </a:spcBef>
              <a:spcAft>
                <a:spcPct val="0"/>
              </a:spcAft>
              <a:defRPr>
                <a:solidFill>
                  <a:schemeClr val="tx1"/>
                </a:solidFill>
                <a:latin typeface="Arial" charset="0"/>
              </a:defRPr>
            </a:lvl8pPr>
            <a:lvl9pPr marL="2914650" indent="-171450" algn="ctr" eaLnBrk="0" fontAlgn="base" hangingPunct="0">
              <a:lnSpc>
                <a:spcPct val="110000"/>
              </a:lnSpc>
              <a:spcBef>
                <a:spcPct val="50000"/>
              </a:spcBef>
              <a:spcAft>
                <a:spcPct val="0"/>
              </a:spcAft>
              <a:defRPr>
                <a:solidFill>
                  <a:schemeClr val="tx1"/>
                </a:solidFill>
                <a:latin typeface="Arial" charset="0"/>
              </a:defRPr>
            </a:lvl9pPr>
          </a:lstStyle>
          <a:p>
            <a:pPr eaLnBrk="1" fontAlgn="base" hangingPunct="1">
              <a:spcBef>
                <a:spcPct val="0"/>
              </a:spcBef>
              <a:spcAft>
                <a:spcPct val="0"/>
              </a:spcAft>
            </a:pPr>
            <a:fld id="{510B82C7-8E6A-4762-A9F3-E3C73F88741E}" type="slidenum">
              <a:rPr lang="en-US">
                <a:solidFill>
                  <a:srgbClr val="999999"/>
                </a:solidFill>
                <a:cs typeface="Arial" charset="0"/>
              </a:rPr>
              <a:pPr eaLnBrk="1" fontAlgn="base" hangingPunct="1">
                <a:spcBef>
                  <a:spcPct val="0"/>
                </a:spcBef>
                <a:spcAft>
                  <a:spcPct val="0"/>
                </a:spcAft>
              </a:pPr>
              <a:t>24</a:t>
            </a:fld>
            <a:r>
              <a:rPr lang="en-US">
                <a:solidFill>
                  <a:srgbClr val="999999"/>
                </a:solidFill>
                <a:cs typeface="Arial" charset="0"/>
              </a:rPr>
              <a:t> -</a:t>
            </a:r>
          </a:p>
        </p:txBody>
      </p:sp>
      <p:sp>
        <p:nvSpPr>
          <p:cNvPr id="14341" name="Oval 3"/>
          <p:cNvSpPr>
            <a:spLocks noChangeArrowheads="1"/>
          </p:cNvSpPr>
          <p:nvPr/>
        </p:nvSpPr>
        <p:spPr bwMode="auto">
          <a:xfrm>
            <a:off x="1602581" y="2132411"/>
            <a:ext cx="3671888" cy="243006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6" tIns="34289" rIns="68576" bIns="34289" anchor="ctr"/>
          <a:lstStyle/>
          <a:p>
            <a:pPr fontAlgn="base">
              <a:spcBef>
                <a:spcPct val="0"/>
              </a:spcBef>
              <a:spcAft>
                <a:spcPct val="0"/>
              </a:spcAft>
            </a:pPr>
            <a:endParaRPr lang="en-US" sz="1350">
              <a:solidFill>
                <a:srgbClr val="333333"/>
              </a:solidFill>
              <a:latin typeface="Arial" charset="0"/>
              <a:cs typeface="Arial" charset="0"/>
            </a:endParaRPr>
          </a:p>
        </p:txBody>
      </p:sp>
      <p:sp>
        <p:nvSpPr>
          <p:cNvPr id="14342" name="Oval 4"/>
          <p:cNvSpPr>
            <a:spLocks noChangeArrowheads="1"/>
          </p:cNvSpPr>
          <p:nvPr/>
        </p:nvSpPr>
        <p:spPr bwMode="auto">
          <a:xfrm>
            <a:off x="3762376" y="2132411"/>
            <a:ext cx="3726656" cy="243006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6" tIns="34289" rIns="68576" bIns="34289" anchor="ctr"/>
          <a:lstStyle/>
          <a:p>
            <a:pPr fontAlgn="base">
              <a:spcBef>
                <a:spcPct val="0"/>
              </a:spcBef>
              <a:spcAft>
                <a:spcPct val="0"/>
              </a:spcAft>
            </a:pPr>
            <a:endParaRPr lang="en-US" sz="1350">
              <a:solidFill>
                <a:srgbClr val="333333"/>
              </a:solidFill>
              <a:latin typeface="Arial" charset="0"/>
              <a:cs typeface="Arial" charset="0"/>
            </a:endParaRPr>
          </a:p>
        </p:txBody>
      </p:sp>
      <p:sp>
        <p:nvSpPr>
          <p:cNvPr id="14343" name="Text Box 5"/>
          <p:cNvSpPr txBox="1">
            <a:spLocks noChangeArrowheads="1"/>
          </p:cNvSpPr>
          <p:nvPr/>
        </p:nvSpPr>
        <p:spPr bwMode="auto">
          <a:xfrm>
            <a:off x="2688432" y="4725591"/>
            <a:ext cx="1318302" cy="3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6" tIns="34289" rIns="68576" bIns="3428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10000"/>
              </a:lnSpc>
              <a:spcBef>
                <a:spcPct val="50000"/>
              </a:spcBef>
              <a:spcAft>
                <a:spcPct val="0"/>
              </a:spcAft>
              <a:defRPr>
                <a:solidFill>
                  <a:schemeClr val="tx1"/>
                </a:solidFill>
                <a:latin typeface="Arial" charset="0"/>
              </a:defRPr>
            </a:lvl6pPr>
            <a:lvl7pPr marL="2971800" indent="-228600" algn="ctr" eaLnBrk="0" fontAlgn="base" hangingPunct="0">
              <a:lnSpc>
                <a:spcPct val="110000"/>
              </a:lnSpc>
              <a:spcBef>
                <a:spcPct val="50000"/>
              </a:spcBef>
              <a:spcAft>
                <a:spcPct val="0"/>
              </a:spcAft>
              <a:defRPr>
                <a:solidFill>
                  <a:schemeClr val="tx1"/>
                </a:solidFill>
                <a:latin typeface="Arial" charset="0"/>
              </a:defRPr>
            </a:lvl7pPr>
            <a:lvl8pPr marL="3429000" indent="-228600" algn="ctr" eaLnBrk="0" fontAlgn="base" hangingPunct="0">
              <a:lnSpc>
                <a:spcPct val="110000"/>
              </a:lnSpc>
              <a:spcBef>
                <a:spcPct val="50000"/>
              </a:spcBef>
              <a:spcAft>
                <a:spcPct val="0"/>
              </a:spcAft>
              <a:defRPr>
                <a:solidFill>
                  <a:schemeClr val="tx1"/>
                </a:solidFill>
                <a:latin typeface="Arial" charset="0"/>
              </a:defRPr>
            </a:lvl8pPr>
            <a:lvl9pPr marL="3886200" indent="-228600" algn="ctr" eaLnBrk="0" fontAlgn="base" hangingPunct="0">
              <a:lnSpc>
                <a:spcPct val="110000"/>
              </a:lnSpc>
              <a:spcBef>
                <a:spcPct val="50000"/>
              </a:spcBef>
              <a:spcAft>
                <a:spcPct val="0"/>
              </a:spcAft>
              <a:defRPr>
                <a:solidFill>
                  <a:schemeClr val="tx1"/>
                </a:solidFill>
                <a:latin typeface="Arial" charset="0"/>
              </a:defRPr>
            </a:lvl9pPr>
          </a:lstStyle>
          <a:p>
            <a:pPr fontAlgn="base">
              <a:spcBef>
                <a:spcPct val="0"/>
              </a:spcBef>
              <a:spcAft>
                <a:spcPct val="0"/>
              </a:spcAft>
            </a:pPr>
            <a:r>
              <a:rPr lang="nb-NO" sz="2100" dirty="0" smtClean="0">
                <a:solidFill>
                  <a:srgbClr val="000066"/>
                </a:solidFill>
                <a:cs typeface="Arial" charset="0"/>
              </a:rPr>
              <a:t>Forsikring</a:t>
            </a:r>
            <a:endParaRPr lang="en-US" sz="2100" dirty="0">
              <a:solidFill>
                <a:srgbClr val="000066"/>
              </a:solidFill>
              <a:cs typeface="Arial" charset="0"/>
            </a:endParaRPr>
          </a:p>
        </p:txBody>
      </p:sp>
      <p:sp>
        <p:nvSpPr>
          <p:cNvPr id="14344" name="Text Box 6"/>
          <p:cNvSpPr txBox="1">
            <a:spLocks noChangeArrowheads="1"/>
          </p:cNvSpPr>
          <p:nvPr/>
        </p:nvSpPr>
        <p:spPr bwMode="auto">
          <a:xfrm>
            <a:off x="4925021" y="4725591"/>
            <a:ext cx="1020143" cy="3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6" tIns="34289" rIns="68576" bIns="3428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10000"/>
              </a:lnSpc>
              <a:spcBef>
                <a:spcPct val="50000"/>
              </a:spcBef>
              <a:spcAft>
                <a:spcPct val="0"/>
              </a:spcAft>
              <a:defRPr>
                <a:solidFill>
                  <a:schemeClr val="tx1"/>
                </a:solidFill>
                <a:latin typeface="Arial" charset="0"/>
              </a:defRPr>
            </a:lvl6pPr>
            <a:lvl7pPr marL="2971800" indent="-228600" algn="ctr" eaLnBrk="0" fontAlgn="base" hangingPunct="0">
              <a:lnSpc>
                <a:spcPct val="110000"/>
              </a:lnSpc>
              <a:spcBef>
                <a:spcPct val="50000"/>
              </a:spcBef>
              <a:spcAft>
                <a:spcPct val="0"/>
              </a:spcAft>
              <a:defRPr>
                <a:solidFill>
                  <a:schemeClr val="tx1"/>
                </a:solidFill>
                <a:latin typeface="Arial" charset="0"/>
              </a:defRPr>
            </a:lvl7pPr>
            <a:lvl8pPr marL="3429000" indent="-228600" algn="ctr" eaLnBrk="0" fontAlgn="base" hangingPunct="0">
              <a:lnSpc>
                <a:spcPct val="110000"/>
              </a:lnSpc>
              <a:spcBef>
                <a:spcPct val="50000"/>
              </a:spcBef>
              <a:spcAft>
                <a:spcPct val="0"/>
              </a:spcAft>
              <a:defRPr>
                <a:solidFill>
                  <a:schemeClr val="tx1"/>
                </a:solidFill>
                <a:latin typeface="Arial" charset="0"/>
              </a:defRPr>
            </a:lvl8pPr>
            <a:lvl9pPr marL="3886200" indent="-228600" algn="ctr" eaLnBrk="0" fontAlgn="base" hangingPunct="0">
              <a:lnSpc>
                <a:spcPct val="110000"/>
              </a:lnSpc>
              <a:spcBef>
                <a:spcPct val="50000"/>
              </a:spcBef>
              <a:spcAft>
                <a:spcPct val="0"/>
              </a:spcAft>
              <a:defRPr>
                <a:solidFill>
                  <a:schemeClr val="tx1"/>
                </a:solidFill>
                <a:latin typeface="Arial" charset="0"/>
              </a:defRPr>
            </a:lvl9pPr>
          </a:lstStyle>
          <a:p>
            <a:pPr fontAlgn="base">
              <a:spcBef>
                <a:spcPct val="0"/>
              </a:spcBef>
              <a:spcAft>
                <a:spcPct val="0"/>
              </a:spcAft>
            </a:pPr>
            <a:r>
              <a:rPr lang="nb-NO" sz="2100" dirty="0" smtClean="0">
                <a:solidFill>
                  <a:srgbClr val="000066"/>
                </a:solidFill>
                <a:cs typeface="Arial" charset="0"/>
              </a:rPr>
              <a:t>Garanti</a:t>
            </a:r>
            <a:endParaRPr lang="en-US" sz="2100" dirty="0">
              <a:solidFill>
                <a:srgbClr val="000066"/>
              </a:solidFill>
              <a:cs typeface="Arial" charset="0"/>
            </a:endParaRPr>
          </a:p>
        </p:txBody>
      </p:sp>
      <p:sp>
        <p:nvSpPr>
          <p:cNvPr id="14345" name="Text Box 7"/>
          <p:cNvSpPr txBox="1">
            <a:spLocks noChangeArrowheads="1"/>
          </p:cNvSpPr>
          <p:nvPr/>
        </p:nvSpPr>
        <p:spPr bwMode="auto">
          <a:xfrm>
            <a:off x="2171701" y="2457450"/>
            <a:ext cx="1917825" cy="43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6" tIns="34289" rIns="68576" bIns="3428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10000"/>
              </a:lnSpc>
              <a:spcBef>
                <a:spcPct val="50000"/>
              </a:spcBef>
              <a:spcAft>
                <a:spcPct val="0"/>
              </a:spcAft>
              <a:defRPr>
                <a:solidFill>
                  <a:schemeClr val="tx1"/>
                </a:solidFill>
                <a:latin typeface="Arial" charset="0"/>
              </a:defRPr>
            </a:lvl6pPr>
            <a:lvl7pPr marL="2971800" indent="-228600" algn="ctr" eaLnBrk="0" fontAlgn="base" hangingPunct="0">
              <a:lnSpc>
                <a:spcPct val="110000"/>
              </a:lnSpc>
              <a:spcBef>
                <a:spcPct val="50000"/>
              </a:spcBef>
              <a:spcAft>
                <a:spcPct val="0"/>
              </a:spcAft>
              <a:defRPr>
                <a:solidFill>
                  <a:schemeClr val="tx1"/>
                </a:solidFill>
                <a:latin typeface="Arial" charset="0"/>
              </a:defRPr>
            </a:lvl7pPr>
            <a:lvl8pPr marL="3429000" indent="-228600" algn="ctr" eaLnBrk="0" fontAlgn="base" hangingPunct="0">
              <a:lnSpc>
                <a:spcPct val="110000"/>
              </a:lnSpc>
              <a:spcBef>
                <a:spcPct val="50000"/>
              </a:spcBef>
              <a:spcAft>
                <a:spcPct val="0"/>
              </a:spcAft>
              <a:defRPr>
                <a:solidFill>
                  <a:schemeClr val="tx1"/>
                </a:solidFill>
                <a:latin typeface="Arial" charset="0"/>
              </a:defRPr>
            </a:lvl8pPr>
            <a:lvl9pPr marL="3886200" indent="-228600" algn="ctr" eaLnBrk="0" fontAlgn="base" hangingPunct="0">
              <a:lnSpc>
                <a:spcPct val="110000"/>
              </a:lnSpc>
              <a:spcBef>
                <a:spcPct val="50000"/>
              </a:spcBef>
              <a:spcAft>
                <a:spcPct val="0"/>
              </a:spcAft>
              <a:defRPr>
                <a:solidFill>
                  <a:schemeClr val="tx1"/>
                </a:solidFill>
                <a:latin typeface="Arial" charset="0"/>
              </a:defRPr>
            </a:lvl9pPr>
          </a:lstStyle>
          <a:p>
            <a:pPr fontAlgn="base">
              <a:spcBef>
                <a:spcPct val="0"/>
              </a:spcBef>
              <a:spcAft>
                <a:spcPct val="0"/>
              </a:spcAft>
            </a:pPr>
            <a:r>
              <a:rPr lang="nb-NO" sz="2400" dirty="0" smtClean="0">
                <a:solidFill>
                  <a:srgbClr val="000066"/>
                </a:solidFill>
                <a:cs typeface="Arial" charset="0"/>
              </a:rPr>
              <a:t>Fysisk skade</a:t>
            </a:r>
            <a:endParaRPr lang="en-US" sz="2400" dirty="0">
              <a:solidFill>
                <a:srgbClr val="000066"/>
              </a:solidFill>
              <a:cs typeface="Arial" charset="0"/>
            </a:endParaRPr>
          </a:p>
        </p:txBody>
      </p:sp>
      <p:sp>
        <p:nvSpPr>
          <p:cNvPr id="14346" name="Text Box 8"/>
          <p:cNvSpPr txBox="1">
            <a:spLocks noChangeArrowheads="1"/>
          </p:cNvSpPr>
          <p:nvPr/>
        </p:nvSpPr>
        <p:spPr bwMode="auto">
          <a:xfrm>
            <a:off x="5269928" y="2444471"/>
            <a:ext cx="1367995" cy="80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6" tIns="34289" rIns="68576" bIns="3428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10000"/>
              </a:lnSpc>
              <a:spcBef>
                <a:spcPct val="50000"/>
              </a:spcBef>
              <a:spcAft>
                <a:spcPct val="0"/>
              </a:spcAft>
              <a:defRPr>
                <a:solidFill>
                  <a:schemeClr val="tx1"/>
                </a:solidFill>
                <a:latin typeface="Arial" charset="0"/>
              </a:defRPr>
            </a:lvl6pPr>
            <a:lvl7pPr marL="2971800" indent="-228600" algn="ctr" eaLnBrk="0" fontAlgn="base" hangingPunct="0">
              <a:lnSpc>
                <a:spcPct val="110000"/>
              </a:lnSpc>
              <a:spcBef>
                <a:spcPct val="50000"/>
              </a:spcBef>
              <a:spcAft>
                <a:spcPct val="0"/>
              </a:spcAft>
              <a:defRPr>
                <a:solidFill>
                  <a:schemeClr val="tx1"/>
                </a:solidFill>
                <a:latin typeface="Arial" charset="0"/>
              </a:defRPr>
            </a:lvl7pPr>
            <a:lvl8pPr marL="3429000" indent="-228600" algn="ctr" eaLnBrk="0" fontAlgn="base" hangingPunct="0">
              <a:lnSpc>
                <a:spcPct val="110000"/>
              </a:lnSpc>
              <a:spcBef>
                <a:spcPct val="50000"/>
              </a:spcBef>
              <a:spcAft>
                <a:spcPct val="0"/>
              </a:spcAft>
              <a:defRPr>
                <a:solidFill>
                  <a:schemeClr val="tx1"/>
                </a:solidFill>
                <a:latin typeface="Arial" charset="0"/>
              </a:defRPr>
            </a:lvl8pPr>
            <a:lvl9pPr marL="3886200" indent="-228600" algn="ctr" eaLnBrk="0" fontAlgn="base" hangingPunct="0">
              <a:lnSpc>
                <a:spcPct val="110000"/>
              </a:lnSpc>
              <a:spcBef>
                <a:spcPct val="50000"/>
              </a:spcBef>
              <a:spcAft>
                <a:spcPct val="0"/>
              </a:spcAft>
              <a:defRPr>
                <a:solidFill>
                  <a:schemeClr val="tx1"/>
                </a:solidFill>
                <a:latin typeface="Arial" charset="0"/>
              </a:defRPr>
            </a:lvl9pPr>
          </a:lstStyle>
          <a:p>
            <a:pPr fontAlgn="base">
              <a:spcBef>
                <a:spcPct val="0"/>
              </a:spcBef>
              <a:spcAft>
                <a:spcPct val="0"/>
              </a:spcAft>
            </a:pPr>
            <a:r>
              <a:rPr lang="nb-NO" sz="2400" dirty="0" smtClean="0">
                <a:solidFill>
                  <a:srgbClr val="000066"/>
                </a:solidFill>
                <a:cs typeface="Arial" charset="0"/>
              </a:rPr>
              <a:t>"Mangel"</a:t>
            </a:r>
            <a:endParaRPr lang="en-US" sz="2400" dirty="0">
              <a:solidFill>
                <a:srgbClr val="000066"/>
              </a:solidFill>
              <a:cs typeface="Arial" charset="0"/>
            </a:endParaRPr>
          </a:p>
          <a:p>
            <a:pPr fontAlgn="base">
              <a:spcBef>
                <a:spcPct val="0"/>
              </a:spcBef>
              <a:spcAft>
                <a:spcPct val="0"/>
              </a:spcAft>
            </a:pPr>
            <a:endParaRPr lang="en-US" sz="2400" dirty="0">
              <a:solidFill>
                <a:srgbClr val="000066"/>
              </a:solidFill>
              <a:cs typeface="Arial" charset="0"/>
            </a:endParaRPr>
          </a:p>
        </p:txBody>
      </p:sp>
      <p:sp>
        <p:nvSpPr>
          <p:cNvPr id="14348" name="Text Box 10"/>
          <p:cNvSpPr txBox="1">
            <a:spLocks noChangeArrowheads="1"/>
          </p:cNvSpPr>
          <p:nvPr/>
        </p:nvSpPr>
        <p:spPr bwMode="auto">
          <a:xfrm>
            <a:off x="4087417" y="3033093"/>
            <a:ext cx="1210901" cy="103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76" tIns="34289" rIns="68576" bIns="3428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10000"/>
              </a:lnSpc>
              <a:spcBef>
                <a:spcPct val="50000"/>
              </a:spcBef>
              <a:spcAft>
                <a:spcPct val="0"/>
              </a:spcAft>
              <a:defRPr>
                <a:solidFill>
                  <a:schemeClr val="tx1"/>
                </a:solidFill>
                <a:latin typeface="Arial" charset="0"/>
              </a:defRPr>
            </a:lvl6pPr>
            <a:lvl7pPr marL="2971800" indent="-228600" algn="ctr" eaLnBrk="0" fontAlgn="base" hangingPunct="0">
              <a:lnSpc>
                <a:spcPct val="110000"/>
              </a:lnSpc>
              <a:spcBef>
                <a:spcPct val="50000"/>
              </a:spcBef>
              <a:spcAft>
                <a:spcPct val="0"/>
              </a:spcAft>
              <a:defRPr>
                <a:solidFill>
                  <a:schemeClr val="tx1"/>
                </a:solidFill>
                <a:latin typeface="Arial" charset="0"/>
              </a:defRPr>
            </a:lvl7pPr>
            <a:lvl8pPr marL="3429000" indent="-228600" algn="ctr" eaLnBrk="0" fontAlgn="base" hangingPunct="0">
              <a:lnSpc>
                <a:spcPct val="110000"/>
              </a:lnSpc>
              <a:spcBef>
                <a:spcPct val="50000"/>
              </a:spcBef>
              <a:spcAft>
                <a:spcPct val="0"/>
              </a:spcAft>
              <a:defRPr>
                <a:solidFill>
                  <a:schemeClr val="tx1"/>
                </a:solidFill>
                <a:latin typeface="Arial" charset="0"/>
              </a:defRPr>
            </a:lvl8pPr>
            <a:lvl9pPr marL="3886200" indent="-228600" algn="ctr" eaLnBrk="0" fontAlgn="base" hangingPunct="0">
              <a:lnSpc>
                <a:spcPct val="110000"/>
              </a:lnSpc>
              <a:spcBef>
                <a:spcPct val="50000"/>
              </a:spcBef>
              <a:spcAft>
                <a:spcPct val="0"/>
              </a:spcAft>
              <a:defRPr>
                <a:solidFill>
                  <a:schemeClr val="tx1"/>
                </a:solidFill>
                <a:latin typeface="Arial" charset="0"/>
              </a:defRPr>
            </a:lvl9pPr>
          </a:lstStyle>
          <a:p>
            <a:pPr fontAlgn="base">
              <a:spcBef>
                <a:spcPct val="0"/>
              </a:spcBef>
              <a:spcAft>
                <a:spcPct val="0"/>
              </a:spcAft>
            </a:pPr>
            <a:r>
              <a:rPr lang="nb-NO" sz="2100" dirty="0" smtClean="0">
                <a:solidFill>
                  <a:srgbClr val="000066"/>
                </a:solidFill>
                <a:cs typeface="Arial" charset="0"/>
              </a:rPr>
              <a:t>"Mangel"</a:t>
            </a:r>
          </a:p>
          <a:p>
            <a:pPr fontAlgn="base">
              <a:spcBef>
                <a:spcPct val="0"/>
              </a:spcBef>
              <a:spcAft>
                <a:spcPct val="0"/>
              </a:spcAft>
            </a:pPr>
            <a:r>
              <a:rPr lang="nb-NO" sz="2100" dirty="0" smtClean="0">
                <a:solidFill>
                  <a:srgbClr val="000066"/>
                </a:solidFill>
                <a:cs typeface="Arial" charset="0"/>
              </a:rPr>
              <a:t>som</a:t>
            </a:r>
          </a:p>
          <a:p>
            <a:pPr fontAlgn="base">
              <a:spcBef>
                <a:spcPct val="0"/>
              </a:spcBef>
              <a:spcAft>
                <a:spcPct val="0"/>
              </a:spcAft>
            </a:pPr>
            <a:r>
              <a:rPr lang="nb-NO" sz="2100" dirty="0" smtClean="0">
                <a:solidFill>
                  <a:srgbClr val="000066"/>
                </a:solidFill>
                <a:cs typeface="Arial" charset="0"/>
              </a:rPr>
              <a:t>årsak</a:t>
            </a:r>
            <a:endParaRPr lang="en-US" sz="2100" dirty="0">
              <a:solidFill>
                <a:srgbClr val="000066"/>
              </a:solidFill>
              <a:cs typeface="Arial" charset="0"/>
            </a:endParaRPr>
          </a:p>
        </p:txBody>
      </p:sp>
    </p:spTree>
    <p:extLst>
      <p:ext uri="{BB962C8B-B14F-4D97-AF65-F5344CB8AC3E}">
        <p14:creationId xmlns:p14="http://schemas.microsoft.com/office/powerpoint/2010/main" val="3443353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Uklart </a:t>
            </a:r>
            <a:r>
              <a:rPr lang="nb-NO" dirty="0" err="1" smtClean="0"/>
              <a:t>årsaksbilde</a:t>
            </a:r>
            <a:r>
              <a:rPr lang="nb-NO" dirty="0" smtClean="0"/>
              <a:t> – bevisbyrde</a:t>
            </a:r>
            <a:endParaRPr lang="nb-NO" dirty="0"/>
          </a:p>
        </p:txBody>
      </p:sp>
      <p:sp>
        <p:nvSpPr>
          <p:cNvPr id="3" name="Plassholder for innhold 2"/>
          <p:cNvSpPr>
            <a:spLocks noGrp="1"/>
          </p:cNvSpPr>
          <p:nvPr>
            <p:ph idx="1"/>
          </p:nvPr>
        </p:nvSpPr>
        <p:spPr/>
        <p:txBody>
          <a:bodyPr>
            <a:normAutofit/>
          </a:bodyPr>
          <a:lstStyle/>
          <a:p>
            <a:r>
              <a:rPr lang="nb-NO" altLang="nb-NO" sz="1800" dirty="0"/>
              <a:t>Det er </a:t>
            </a:r>
            <a:r>
              <a:rPr lang="nb-NO" altLang="nb-NO" sz="1800" dirty="0" smtClean="0"/>
              <a:t>Leverandøren </a:t>
            </a:r>
            <a:r>
              <a:rPr lang="nb-NO" altLang="nb-NO" sz="1800" dirty="0"/>
              <a:t>som har bevisbyrden/ tvilsrisikoen dersom han vil anføre at et avvik skyldes slitasje, småskader ved vanlig bruk, Selskapets forhold eller andre ytre </a:t>
            </a:r>
            <a:r>
              <a:rPr lang="nb-NO" altLang="nb-NO" sz="1800" dirty="0" smtClean="0"/>
              <a:t>begivenheter og dermed ikke er et garantikrav, jf. </a:t>
            </a:r>
            <a:r>
              <a:rPr lang="nb-NO" altLang="nb-NO" sz="1800" dirty="0" err="1" smtClean="0"/>
              <a:t>Kaasen</a:t>
            </a:r>
            <a:r>
              <a:rPr lang="nb-NO" altLang="nb-NO" sz="1800" dirty="0" smtClean="0"/>
              <a:t> (2018) s 587: </a:t>
            </a:r>
          </a:p>
          <a:p>
            <a:endParaRPr lang="nb-NO" altLang="nb-NO" sz="900" dirty="0"/>
          </a:p>
          <a:p>
            <a:pPr lvl="1"/>
            <a:r>
              <a:rPr lang="nb-NO" altLang="nb-NO" sz="1600" i="1" dirty="0" smtClean="0"/>
              <a:t>"</a:t>
            </a:r>
            <a:r>
              <a:rPr lang="nb-NO" altLang="nb-NO" sz="1600" i="1" dirty="0"/>
              <a:t>Garantibestemmelsens absolutte formulering fører til at han må utbedre på egen regning dersom han ikke kan påvise at skaden eller mangelen er forårsaket av slike etterfølgende forhold</a:t>
            </a:r>
            <a:r>
              <a:rPr lang="nb-NO" altLang="nb-NO" sz="1600" i="1" dirty="0" smtClean="0"/>
              <a:t>".</a:t>
            </a:r>
          </a:p>
          <a:p>
            <a:pPr lvl="1"/>
            <a:endParaRPr lang="nb-NO" altLang="nb-NO" sz="1000" i="1" dirty="0" smtClean="0"/>
          </a:p>
          <a:p>
            <a:r>
              <a:rPr lang="nb-NO" altLang="nb-NO" sz="1800" dirty="0" smtClean="0"/>
              <a:t>Overfor forsikringsselskapet er det i utgangpunktet Selskapet (evt. på vegne av Leverandøren) som vil ha bevisbyrden for at skaden er dekket av forsikringen. I </a:t>
            </a:r>
            <a:r>
              <a:rPr lang="nb-NO" altLang="nb-NO" sz="1800" dirty="0" err="1" smtClean="0"/>
              <a:t>maintenance</a:t>
            </a:r>
            <a:r>
              <a:rPr lang="nb-NO" altLang="nb-NO" sz="1800" dirty="0" smtClean="0"/>
              <a:t> perioden vil det si å bevise at skaden skyldes </a:t>
            </a:r>
            <a:r>
              <a:rPr lang="nb-NO" altLang="nb-NO" sz="1800" dirty="0" err="1" smtClean="0"/>
              <a:t>faulty</a:t>
            </a:r>
            <a:r>
              <a:rPr lang="nb-NO" altLang="nb-NO" sz="1800" dirty="0" smtClean="0"/>
              <a:t> design, </a:t>
            </a:r>
            <a:r>
              <a:rPr lang="nb-NO" altLang="nb-NO" sz="1800" dirty="0" err="1" smtClean="0"/>
              <a:t>workmanship</a:t>
            </a:r>
            <a:r>
              <a:rPr lang="nb-NO" altLang="nb-NO" sz="1800" dirty="0" smtClean="0"/>
              <a:t> or materials.</a:t>
            </a:r>
          </a:p>
          <a:p>
            <a:endParaRPr lang="nb-NO" altLang="nb-NO" sz="1000" dirty="0" smtClean="0"/>
          </a:p>
          <a:p>
            <a:r>
              <a:rPr lang="nb-NO" altLang="nb-NO" sz="1800" dirty="0" smtClean="0"/>
              <a:t>Kan skape et dilemma for en Leverandør – risikerer å tape både mot Selskapet og </a:t>
            </a:r>
            <a:r>
              <a:rPr lang="nb-NO" altLang="nb-NO" sz="1800" dirty="0"/>
              <a:t>f</a:t>
            </a:r>
            <a:r>
              <a:rPr lang="nb-NO" altLang="nb-NO" sz="1800" dirty="0" smtClean="0"/>
              <a:t>orsikringsgiver.</a:t>
            </a:r>
          </a:p>
        </p:txBody>
      </p:sp>
      <p:sp>
        <p:nvSpPr>
          <p:cNvPr id="4" name="Plassholder for lysbildenummer 3"/>
          <p:cNvSpPr>
            <a:spLocks noGrp="1"/>
          </p:cNvSpPr>
          <p:nvPr>
            <p:ph type="sldNum" sz="quarter" idx="12"/>
          </p:nvPr>
        </p:nvSpPr>
        <p:spPr>
          <a:xfrm>
            <a:off x="8713788" y="6248400"/>
            <a:ext cx="430212" cy="457200"/>
          </a:xfrm>
        </p:spPr>
        <p:txBody>
          <a:bodyPr/>
          <a:lstStyle/>
          <a:p>
            <a:pPr>
              <a:defRPr/>
            </a:pPr>
            <a:fld id="{9EEA97D1-373F-491C-8AF0-BEC57EBE2D9B}" type="slidenum">
              <a:rPr lang="nb-NO" smtClean="0"/>
              <a:pPr>
                <a:defRPr/>
              </a:pPr>
              <a:t>25</a:t>
            </a:fld>
            <a:endParaRPr lang="nb-NO"/>
          </a:p>
        </p:txBody>
      </p:sp>
    </p:spTree>
    <p:extLst>
      <p:ext uri="{BB962C8B-B14F-4D97-AF65-F5344CB8AC3E}">
        <p14:creationId xmlns:p14="http://schemas.microsoft.com/office/powerpoint/2010/main" val="1732427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Oppgjør</a:t>
            </a:r>
            <a:endParaRPr lang="nb-NO" dirty="0"/>
          </a:p>
        </p:txBody>
      </p:sp>
      <p:sp>
        <p:nvSpPr>
          <p:cNvPr id="3" name="Plassholder for innhold 2"/>
          <p:cNvSpPr>
            <a:spLocks noGrp="1"/>
          </p:cNvSpPr>
          <p:nvPr>
            <p:ph idx="1"/>
          </p:nvPr>
        </p:nvSpPr>
        <p:spPr/>
        <p:txBody>
          <a:bodyPr/>
          <a:lstStyle/>
          <a:p>
            <a:r>
              <a:rPr lang="nb-NO" sz="1600" dirty="0" smtClean="0"/>
              <a:t>Leverandøren er medforsikret:</a:t>
            </a:r>
          </a:p>
          <a:p>
            <a:pPr lvl="1"/>
            <a:r>
              <a:rPr lang="nb-NO" sz="1400" dirty="0" smtClean="0"/>
              <a:t>Samme rett til dekning som Principal </a:t>
            </a:r>
            <a:r>
              <a:rPr lang="nb-NO" sz="1400" dirty="0" err="1" smtClean="0"/>
              <a:t>Assured</a:t>
            </a:r>
            <a:r>
              <a:rPr lang="nb-NO" sz="1400" dirty="0" smtClean="0"/>
              <a:t>.</a:t>
            </a:r>
          </a:p>
          <a:p>
            <a:pPr lvl="1"/>
            <a:r>
              <a:rPr lang="nb-NO" sz="1400" dirty="0" smtClean="0"/>
              <a:t>Må Leverandøren akseptere Selskapets forlik med forsikringsselskapet? </a:t>
            </a:r>
          </a:p>
          <a:p>
            <a:pPr lvl="1"/>
            <a:r>
              <a:rPr lang="nb-NO" sz="1400" dirty="0" smtClean="0"/>
              <a:t>Kan få betydning for garantikrav som fremmes mot leverandøren.</a:t>
            </a:r>
          </a:p>
          <a:p>
            <a:pPr lvl="1"/>
            <a:r>
              <a:rPr lang="nb-NO" sz="1400" dirty="0"/>
              <a:t>K</a:t>
            </a:r>
            <a:r>
              <a:rPr lang="nb-NO" sz="1400" dirty="0" smtClean="0"/>
              <a:t>an leverandøren melde inn skader på egenhånd?</a:t>
            </a:r>
          </a:p>
          <a:p>
            <a:pPr lvl="1"/>
            <a:endParaRPr lang="nb-NO" dirty="0" smtClean="0"/>
          </a:p>
          <a:p>
            <a:r>
              <a:rPr lang="nb-NO" sz="1600" dirty="0" smtClean="0"/>
              <a:t>Loss </a:t>
            </a:r>
            <a:r>
              <a:rPr lang="nb-NO" sz="1600" dirty="0" err="1" smtClean="0"/>
              <a:t>payee</a:t>
            </a:r>
            <a:r>
              <a:rPr lang="nb-NO" sz="1600" dirty="0" smtClean="0"/>
              <a:t>:</a:t>
            </a:r>
          </a:p>
          <a:p>
            <a:pPr lvl="1"/>
            <a:r>
              <a:rPr lang="nb-NO" sz="1400" dirty="0" smtClean="0"/>
              <a:t>Selskapet har krav på å motta oppgjøret (FAL § 7-4 ikke preseptorisk)</a:t>
            </a:r>
          </a:p>
          <a:p>
            <a:pPr marL="342900" lvl="1" indent="0">
              <a:buNone/>
            </a:pPr>
            <a:endParaRPr lang="nb-NO" dirty="0" smtClean="0"/>
          </a:p>
          <a:p>
            <a:r>
              <a:rPr lang="nb-NO" sz="1600" dirty="0" smtClean="0"/>
              <a:t>Hvem må dekke egenandelen?</a:t>
            </a:r>
          </a:p>
          <a:p>
            <a:pPr lvl="1"/>
            <a:r>
              <a:rPr lang="nb-NO" sz="1400" dirty="0" smtClean="0"/>
              <a:t>Den som får forsikringsutbetalingen.</a:t>
            </a:r>
          </a:p>
          <a:p>
            <a:pPr lvl="1"/>
            <a:r>
              <a:rPr lang="nb-NO" sz="1400" dirty="0" smtClean="0"/>
              <a:t>Hvis både Selskapet og Leverandøren har forsikringskrav (utbedringskostnader og offshorekostnader) – trolig forholdsmessig fordeling.</a:t>
            </a:r>
          </a:p>
        </p:txBody>
      </p:sp>
      <p:sp>
        <p:nvSpPr>
          <p:cNvPr id="4" name="Plassholder for lysbildenummer 3"/>
          <p:cNvSpPr>
            <a:spLocks noGrp="1"/>
          </p:cNvSpPr>
          <p:nvPr>
            <p:ph type="sldNum" sz="quarter" idx="12"/>
          </p:nvPr>
        </p:nvSpPr>
        <p:spPr/>
        <p:txBody>
          <a:bodyPr/>
          <a:lstStyle/>
          <a:p>
            <a:pPr>
              <a:defRPr/>
            </a:pPr>
            <a:fld id="{9EEA97D1-373F-491C-8AF0-BEC57EBE2D9B}" type="slidenum">
              <a:rPr lang="nb-NO" smtClean="0"/>
              <a:pPr>
                <a:defRPr/>
              </a:pPr>
              <a:t>26</a:t>
            </a:fld>
            <a:endParaRPr lang="nb-NO"/>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442" r="12442"/>
          <a:stretch>
            <a:fillRect/>
          </a:stretch>
        </p:blipFill>
        <p:spPr/>
      </p:pic>
    </p:spTree>
    <p:extLst>
      <p:ext uri="{BB962C8B-B14F-4D97-AF65-F5344CB8AC3E}">
        <p14:creationId xmlns:p14="http://schemas.microsoft.com/office/powerpoint/2010/main" val="2801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Fordeling hvis forsikringen ikke dekker alle kostnader</a:t>
            </a:r>
            <a:endParaRPr lang="nb-NO" dirty="0"/>
          </a:p>
        </p:txBody>
      </p:sp>
      <p:sp>
        <p:nvSpPr>
          <p:cNvPr id="6" name="Plassholder for innhold 5"/>
          <p:cNvSpPr>
            <a:spLocks noGrp="1"/>
          </p:cNvSpPr>
          <p:nvPr>
            <p:ph idx="1"/>
          </p:nvPr>
        </p:nvSpPr>
        <p:spPr/>
        <p:txBody>
          <a:bodyPr>
            <a:normAutofit/>
          </a:bodyPr>
          <a:lstStyle/>
          <a:p>
            <a:r>
              <a:rPr lang="nb-NO" sz="1800" dirty="0" smtClean="0"/>
              <a:t>Særlig aktuelt ved </a:t>
            </a:r>
            <a:r>
              <a:rPr lang="nb-NO" sz="1800" i="1" dirty="0" err="1" smtClean="0"/>
              <a:t>Defective</a:t>
            </a:r>
            <a:r>
              <a:rPr lang="nb-NO" sz="1800" i="1" dirty="0" smtClean="0"/>
              <a:t> Part</a:t>
            </a:r>
            <a:r>
              <a:rPr lang="nb-NO" sz="1800" dirty="0" smtClean="0"/>
              <a:t> dekning som er beløpsbegrenset vesentlig lavere enn hele prosjektet.</a:t>
            </a:r>
          </a:p>
          <a:p>
            <a:r>
              <a:rPr lang="nb-NO" sz="1800" dirty="0" smtClean="0"/>
              <a:t>Et eksempel;</a:t>
            </a:r>
          </a:p>
          <a:p>
            <a:pPr lvl="1"/>
            <a:r>
              <a:rPr lang="nb-NO" sz="1600" dirty="0" smtClean="0"/>
              <a:t>Skade på en rørledning forårsaket av en mangel.</a:t>
            </a:r>
          </a:p>
          <a:p>
            <a:pPr lvl="1"/>
            <a:r>
              <a:rPr lang="nb-NO" sz="1600" i="1" dirty="0" err="1"/>
              <a:t>Defective</a:t>
            </a:r>
            <a:r>
              <a:rPr lang="nb-NO" sz="1600" i="1" dirty="0"/>
              <a:t> Part </a:t>
            </a:r>
            <a:r>
              <a:rPr lang="nb-NO" sz="1600" dirty="0"/>
              <a:t>unntaket slår inn, men Selskapet har kjøpt </a:t>
            </a:r>
            <a:r>
              <a:rPr lang="nb-NO" sz="1600" dirty="0" smtClean="0"/>
              <a:t>tilleggsdekning.</a:t>
            </a:r>
            <a:endParaRPr lang="nb-NO" sz="1600" dirty="0"/>
          </a:p>
          <a:p>
            <a:pPr lvl="1"/>
            <a:r>
              <a:rPr lang="nb-NO" sz="1600" dirty="0"/>
              <a:t>Maks dekning 200 </a:t>
            </a:r>
            <a:r>
              <a:rPr lang="nb-NO" sz="1600" dirty="0" err="1" smtClean="0"/>
              <a:t>MNOK</a:t>
            </a:r>
            <a:r>
              <a:rPr lang="nb-NO" sz="1600" dirty="0" smtClean="0"/>
              <a:t> </a:t>
            </a:r>
            <a:r>
              <a:rPr lang="nb-NO" sz="1600" dirty="0"/>
              <a:t>minus egenandel 20 </a:t>
            </a:r>
            <a:r>
              <a:rPr lang="nb-NO" sz="1600" dirty="0" err="1" smtClean="0"/>
              <a:t>MNOK</a:t>
            </a:r>
            <a:r>
              <a:rPr lang="nb-NO" sz="1600" dirty="0" smtClean="0"/>
              <a:t>.</a:t>
            </a:r>
            <a:endParaRPr lang="nb-NO" sz="1600" dirty="0"/>
          </a:p>
          <a:p>
            <a:pPr lvl="1"/>
            <a:r>
              <a:rPr lang="nb-NO" sz="1600" dirty="0"/>
              <a:t>Ny rørledning koster 80 </a:t>
            </a:r>
            <a:r>
              <a:rPr lang="nb-NO" sz="1600" dirty="0" err="1" smtClean="0"/>
              <a:t>MNOK</a:t>
            </a:r>
            <a:r>
              <a:rPr lang="nb-NO" sz="1600" dirty="0" smtClean="0"/>
              <a:t> </a:t>
            </a:r>
            <a:r>
              <a:rPr lang="nb-NO" sz="1600" dirty="0"/>
              <a:t>å levere for </a:t>
            </a:r>
            <a:r>
              <a:rPr lang="nb-NO" sz="1600" dirty="0" smtClean="0"/>
              <a:t>Leverandøren.</a:t>
            </a:r>
            <a:endParaRPr lang="nb-NO" sz="1600" dirty="0"/>
          </a:p>
          <a:p>
            <a:pPr lvl="1"/>
            <a:r>
              <a:rPr lang="nb-NO" sz="1600" dirty="0"/>
              <a:t>Leverandørens globalbegrensning etter art 32.2 er 50 </a:t>
            </a:r>
            <a:r>
              <a:rPr lang="nb-NO" sz="1600" dirty="0" err="1" smtClean="0"/>
              <a:t>MNOK</a:t>
            </a:r>
            <a:r>
              <a:rPr lang="nb-NO" sz="1600" dirty="0" smtClean="0"/>
              <a:t>.</a:t>
            </a:r>
            <a:endParaRPr lang="nb-NO" sz="1600" dirty="0"/>
          </a:p>
          <a:p>
            <a:pPr lvl="1"/>
            <a:r>
              <a:rPr lang="nb-NO" sz="1600" dirty="0" smtClean="0"/>
              <a:t>Offshore- </a:t>
            </a:r>
            <a:r>
              <a:rPr lang="nb-NO" sz="1600" dirty="0"/>
              <a:t>og undervannsarbeider koster 300 </a:t>
            </a:r>
            <a:r>
              <a:rPr lang="nb-NO" sz="1600" dirty="0" err="1" smtClean="0"/>
              <a:t>MNOK</a:t>
            </a:r>
            <a:r>
              <a:rPr lang="nb-NO" sz="1600" dirty="0" smtClean="0"/>
              <a:t> – </a:t>
            </a:r>
            <a:r>
              <a:rPr lang="nb-NO" sz="1600" dirty="0"/>
              <a:t>Leverandøren ikke ansvarlig for disse kostnadene etter </a:t>
            </a:r>
            <a:r>
              <a:rPr lang="nb-NO" sz="1600" dirty="0" smtClean="0"/>
              <a:t>Art</a:t>
            </a:r>
            <a:r>
              <a:rPr lang="nb-NO" sz="1600" dirty="0"/>
              <a:t>. </a:t>
            </a:r>
            <a:r>
              <a:rPr lang="nb-NO" sz="1600" dirty="0" smtClean="0"/>
              <a:t>25.4.</a:t>
            </a:r>
            <a:endParaRPr lang="nb-NO" sz="1600" dirty="0"/>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27</a:t>
            </a:fld>
            <a:endParaRPr lang="nb-NO"/>
          </a:p>
        </p:txBody>
      </p:sp>
    </p:spTree>
    <p:extLst>
      <p:ext uri="{BB962C8B-B14F-4D97-AF65-F5344CB8AC3E}">
        <p14:creationId xmlns:p14="http://schemas.microsoft.com/office/powerpoint/2010/main" val="1539680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Fordeling hvis forsikringen ikke dekker alle kostnader</a:t>
            </a:r>
            <a:endParaRPr lang="nb-NO" dirty="0"/>
          </a:p>
        </p:txBody>
      </p:sp>
      <p:sp>
        <p:nvSpPr>
          <p:cNvPr id="6" name="Plassholder for innhold 5"/>
          <p:cNvSpPr>
            <a:spLocks noGrp="1"/>
          </p:cNvSpPr>
          <p:nvPr>
            <p:ph idx="1"/>
          </p:nvPr>
        </p:nvSpPr>
        <p:spPr>
          <a:xfrm>
            <a:off x="395536" y="1340768"/>
            <a:ext cx="8116242" cy="4542509"/>
          </a:xfrm>
        </p:spPr>
        <p:txBody>
          <a:bodyPr>
            <a:normAutofit/>
          </a:bodyPr>
          <a:lstStyle/>
          <a:p>
            <a:r>
              <a:rPr lang="nb-NO" sz="1800" dirty="0" smtClean="0"/>
              <a:t>Hvordan fordeles forsikringsoppgjøret?</a:t>
            </a:r>
          </a:p>
          <a:p>
            <a:pPr lvl="1"/>
            <a:r>
              <a:rPr lang="nb-NO" sz="1600" dirty="0" smtClean="0"/>
              <a:t>Leverandøren må ha krav på det beløp som går utover globalbegrensningen (30 </a:t>
            </a:r>
            <a:r>
              <a:rPr lang="nb-NO" sz="1600" dirty="0" err="1" smtClean="0"/>
              <a:t>MNOK</a:t>
            </a:r>
            <a:r>
              <a:rPr lang="nb-NO" sz="1600" dirty="0" smtClean="0"/>
              <a:t>). Dette kan han kreve av Selskapet uavhengig av forsikring. Vil trolig være avklart før omlevering – i bestillingen.</a:t>
            </a:r>
          </a:p>
          <a:p>
            <a:pPr lvl="1"/>
            <a:r>
              <a:rPr lang="nb-NO" sz="1600" dirty="0"/>
              <a:t>Kan leverandøren kreve </a:t>
            </a:r>
            <a:r>
              <a:rPr lang="nb-NO" sz="1600" dirty="0" err="1" smtClean="0"/>
              <a:t>forloddsdekning</a:t>
            </a:r>
            <a:r>
              <a:rPr lang="nb-NO" sz="1600" dirty="0" smtClean="0"/>
              <a:t> </a:t>
            </a:r>
            <a:r>
              <a:rPr lang="nb-NO" sz="1600" dirty="0"/>
              <a:t>av sitt krav siden han ikke er ansvarlig for </a:t>
            </a:r>
            <a:r>
              <a:rPr lang="nb-NO" sz="1600" dirty="0" smtClean="0"/>
              <a:t>offshorekostnadene</a:t>
            </a:r>
            <a:r>
              <a:rPr lang="nb-NO" sz="1600" dirty="0"/>
              <a:t>? </a:t>
            </a:r>
            <a:r>
              <a:rPr lang="nb-NO" sz="1600" dirty="0" smtClean="0"/>
              <a:t>Nei.</a:t>
            </a:r>
            <a:endParaRPr lang="nb-NO" sz="1600" dirty="0"/>
          </a:p>
          <a:p>
            <a:pPr lvl="1"/>
            <a:r>
              <a:rPr lang="nb-NO" sz="1600" dirty="0" smtClean="0"/>
              <a:t>Forholdsmessig fordeling eller kan Selskapet beholde hele beløpet?</a:t>
            </a:r>
          </a:p>
          <a:p>
            <a:pPr lvl="1"/>
            <a:r>
              <a:rPr lang="nb-NO" sz="1600" dirty="0" smtClean="0"/>
              <a:t>Løses ikke av forsikringsavtalen, men ved tolkning av Kontrakten.</a:t>
            </a:r>
          </a:p>
          <a:p>
            <a:pPr lvl="1"/>
            <a:r>
              <a:rPr lang="nb-NO" sz="1600" dirty="0" smtClean="0"/>
              <a:t>Har det betydning om </a:t>
            </a:r>
            <a:r>
              <a:rPr lang="nb-NO" sz="1600" i="1" dirty="0" err="1" smtClean="0"/>
              <a:t>Defective</a:t>
            </a:r>
            <a:r>
              <a:rPr lang="nb-NO" sz="1600" i="1" dirty="0" smtClean="0"/>
              <a:t> Part </a:t>
            </a:r>
            <a:r>
              <a:rPr lang="nb-NO" sz="1600" i="1" dirty="0" err="1" smtClean="0"/>
              <a:t>buy</a:t>
            </a:r>
            <a:r>
              <a:rPr lang="nb-NO" sz="1600" i="1" dirty="0" smtClean="0"/>
              <a:t> back </a:t>
            </a:r>
            <a:r>
              <a:rPr lang="nb-NO" sz="1600" dirty="0" smtClean="0"/>
              <a:t>fremgår av Kontraktens forsikringsvedlegg?</a:t>
            </a:r>
          </a:p>
          <a:p>
            <a:pPr lvl="1"/>
            <a:endParaRPr lang="nb-NO" sz="1000" dirty="0" smtClean="0"/>
          </a:p>
          <a:p>
            <a:r>
              <a:rPr lang="nb-NO" sz="1800" dirty="0" smtClean="0"/>
              <a:t>Selskapet må kunne velge at utbedringer som ikke er dekket av forsikringen utføres hvis total utbedring faller utenfor globalbegrensningen.</a:t>
            </a:r>
            <a:endParaRPr lang="nb-NO" sz="1800" dirty="0"/>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28</a:t>
            </a:fld>
            <a:endParaRPr lang="nb-NO"/>
          </a:p>
        </p:txBody>
      </p:sp>
    </p:spTree>
    <p:extLst>
      <p:ext uri="{BB962C8B-B14F-4D97-AF65-F5344CB8AC3E}">
        <p14:creationId xmlns:p14="http://schemas.microsoft.com/office/powerpoint/2010/main" val="17764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Oppsummering</a:t>
            </a:r>
            <a:endParaRPr lang="nb-NO" dirty="0"/>
          </a:p>
        </p:txBody>
      </p:sp>
      <p:sp>
        <p:nvSpPr>
          <p:cNvPr id="5" name="Plassholder for innhold 4"/>
          <p:cNvSpPr>
            <a:spLocks noGrp="1"/>
          </p:cNvSpPr>
          <p:nvPr>
            <p:ph idx="1"/>
          </p:nvPr>
        </p:nvSpPr>
        <p:spPr/>
        <p:txBody>
          <a:bodyPr>
            <a:normAutofit/>
          </a:bodyPr>
          <a:lstStyle/>
          <a:p>
            <a:r>
              <a:rPr lang="nb-NO" sz="1500" dirty="0" smtClean="0"/>
              <a:t>Forsikringen har ingen betydning for mangelsansvaret med mindre det foreligger en fysisk skade.</a:t>
            </a:r>
          </a:p>
          <a:p>
            <a:r>
              <a:rPr lang="nb-NO" sz="1500" dirty="0" smtClean="0"/>
              <a:t>Vesentlige </a:t>
            </a:r>
            <a:r>
              <a:rPr lang="nb-NO" sz="1500" dirty="0" smtClean="0"/>
              <a:t>begrensninger i forsikringene i forhold til å dekke skade på den defekte delen.</a:t>
            </a:r>
          </a:p>
          <a:p>
            <a:r>
              <a:rPr lang="nb-NO" sz="1500" i="1" dirty="0" err="1" smtClean="0"/>
              <a:t>Defective</a:t>
            </a:r>
            <a:r>
              <a:rPr lang="nb-NO" sz="1500" i="1" dirty="0" smtClean="0"/>
              <a:t> part </a:t>
            </a:r>
            <a:r>
              <a:rPr lang="nb-NO" sz="1500" i="1" dirty="0" err="1" smtClean="0"/>
              <a:t>buy</a:t>
            </a:r>
            <a:r>
              <a:rPr lang="nb-NO" sz="1500" i="1" dirty="0" smtClean="0"/>
              <a:t> back </a:t>
            </a:r>
            <a:r>
              <a:rPr lang="nb-NO" sz="1500" dirty="0" smtClean="0"/>
              <a:t>er derfor viktig for Leverandøren å vurdere i forhold til sitt mulige mangels/erstatningsansvar.</a:t>
            </a:r>
          </a:p>
          <a:p>
            <a:r>
              <a:rPr lang="nb-NO" sz="1500" dirty="0" smtClean="0"/>
              <a:t>Uforsikret ansvar for Leverandøren vil kunne bli omfattende hvis leveransen utgjør omfattende "Parter".</a:t>
            </a:r>
          </a:p>
          <a:p>
            <a:r>
              <a:rPr lang="nb-NO" sz="1500" dirty="0" smtClean="0"/>
              <a:t>Hjelpes av ansvarsbegrensning for type kostnader og globalbegrensningen</a:t>
            </a:r>
            <a:r>
              <a:rPr lang="nb-NO" sz="1500" dirty="0"/>
              <a:t>. </a:t>
            </a:r>
            <a:endParaRPr lang="nb-NO" sz="1500" dirty="0" smtClean="0"/>
          </a:p>
          <a:p>
            <a:r>
              <a:rPr lang="nb-NO" sz="1500" dirty="0" err="1" smtClean="0"/>
              <a:t>CAR</a:t>
            </a:r>
            <a:r>
              <a:rPr lang="nb-NO" sz="1500" dirty="0" smtClean="0"/>
              <a:t> forsikringen </a:t>
            </a:r>
            <a:r>
              <a:rPr lang="nb-NO" sz="1500" dirty="0"/>
              <a:t>bør være virksom i hele garantiperioden.</a:t>
            </a:r>
          </a:p>
          <a:p>
            <a:r>
              <a:rPr lang="nb-NO" sz="1500" dirty="0" smtClean="0"/>
              <a:t>Selskapet </a:t>
            </a:r>
            <a:r>
              <a:rPr lang="nb-NO" sz="1500" dirty="0" smtClean="0"/>
              <a:t>kan være tilfredsstillende dekket under driftspolisen, men typisk større egenandel.</a:t>
            </a:r>
            <a:endParaRPr lang="nb-NO" sz="1500" dirty="0"/>
          </a:p>
        </p:txBody>
      </p:sp>
      <p:sp>
        <p:nvSpPr>
          <p:cNvPr id="4" name="Plassholder for lysbildenummer 3"/>
          <p:cNvSpPr>
            <a:spLocks noGrp="1"/>
          </p:cNvSpPr>
          <p:nvPr>
            <p:ph type="sldNum" sz="quarter" idx="12"/>
          </p:nvPr>
        </p:nvSpPr>
        <p:spPr/>
        <p:txBody>
          <a:bodyPr/>
          <a:lstStyle/>
          <a:p>
            <a:pPr>
              <a:defRPr/>
            </a:pPr>
            <a:fld id="{AB76F99A-C87B-476B-9708-1AD9BD0732E0}" type="slidenum">
              <a:rPr lang="nb-NO" smtClean="0"/>
              <a:pPr>
                <a:defRPr/>
              </a:pPr>
              <a:t>29</a:t>
            </a:fld>
            <a:endParaRPr lang="nb-NO"/>
          </a:p>
        </p:txBody>
      </p:sp>
      <p:pic>
        <p:nvPicPr>
          <p:cNvPr id="7" name="Plassholder for bil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2442" r="12442"/>
          <a:stretch>
            <a:fillRect/>
          </a:stretch>
        </p:blipFill>
        <p:spPr/>
      </p:pic>
    </p:spTree>
    <p:extLst>
      <p:ext uri="{BB962C8B-B14F-4D97-AF65-F5344CB8AC3E}">
        <p14:creationId xmlns:p14="http://schemas.microsoft.com/office/powerpoint/2010/main" val="1319553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Leverandørens garanti/</a:t>
            </a:r>
            <a:r>
              <a:rPr lang="nb-NO" dirty="0" err="1" smtClean="0"/>
              <a:t>mangelsansvar</a:t>
            </a:r>
            <a:endParaRPr lang="nb-NO" dirty="0"/>
          </a:p>
        </p:txBody>
      </p:sp>
      <p:sp>
        <p:nvSpPr>
          <p:cNvPr id="3" name="Plassholder for innhold 2"/>
          <p:cNvSpPr>
            <a:spLocks noGrp="1"/>
          </p:cNvSpPr>
          <p:nvPr>
            <p:ph idx="1"/>
          </p:nvPr>
        </p:nvSpPr>
        <p:spPr/>
        <p:txBody>
          <a:bodyPr>
            <a:normAutofit/>
          </a:bodyPr>
          <a:lstStyle/>
          <a:p>
            <a:r>
              <a:rPr lang="nb-NO" altLang="nb-NO" sz="1600" dirty="0" smtClean="0"/>
              <a:t>Begrepene </a:t>
            </a:r>
            <a:r>
              <a:rPr lang="nb-NO" altLang="nb-NO" sz="1600" dirty="0"/>
              <a:t>mangel og garanti</a:t>
            </a:r>
          </a:p>
          <a:p>
            <a:pPr lvl="1"/>
            <a:r>
              <a:rPr lang="nb-NO" altLang="nb-NO" sz="1600" dirty="0" smtClean="0"/>
              <a:t>Både begrepene mangel og garanti innebærer at </a:t>
            </a:r>
            <a:r>
              <a:rPr lang="nb-NO" altLang="nb-NO" sz="1600" dirty="0"/>
              <a:t>det er et avvik fra riktig oppfyllelse av </a:t>
            </a:r>
            <a:r>
              <a:rPr lang="nb-NO" altLang="nb-NO" sz="1600" dirty="0" smtClean="0"/>
              <a:t>Kontrakten.</a:t>
            </a:r>
          </a:p>
          <a:p>
            <a:pPr lvl="1"/>
            <a:r>
              <a:rPr lang="nb-NO" altLang="nb-NO" sz="1600" dirty="0" err="1" smtClean="0"/>
              <a:t>Mangelsvurderingen</a:t>
            </a:r>
            <a:r>
              <a:rPr lang="nb-NO" altLang="nb-NO" sz="1600" dirty="0" smtClean="0"/>
              <a:t> gjøres på leveringstidspunktet, garantibrudd kan oppstå i hele garantiperioden. </a:t>
            </a:r>
            <a:endParaRPr lang="nb-NO" altLang="nb-NO" sz="1600" dirty="0"/>
          </a:p>
          <a:p>
            <a:pPr lvl="1"/>
            <a:r>
              <a:rPr lang="nb-NO" altLang="nb-NO" sz="1600" dirty="0"/>
              <a:t>Garantien innebærer at ansvaret er objektivt, </a:t>
            </a:r>
            <a:r>
              <a:rPr lang="nb-NO" altLang="nb-NO" sz="1600" dirty="0" err="1"/>
              <a:t>dvs</a:t>
            </a:r>
            <a:r>
              <a:rPr lang="nb-NO" altLang="nb-NO" sz="1600" dirty="0"/>
              <a:t> at leverandøren ikke går fri for ansvar selv om han har opptrådt </a:t>
            </a:r>
            <a:r>
              <a:rPr lang="nb-NO" altLang="nb-NO" sz="1600" dirty="0" smtClean="0"/>
              <a:t>aktsomt.</a:t>
            </a:r>
          </a:p>
          <a:p>
            <a:r>
              <a:rPr lang="nb-NO" sz="1600" dirty="0"/>
              <a:t>Garantikrav oppstår når det </a:t>
            </a:r>
            <a:r>
              <a:rPr lang="nb-NO" sz="1600" u="sng" dirty="0"/>
              <a:t>i garantiperioden </a:t>
            </a:r>
            <a:r>
              <a:rPr lang="nb-NO" sz="1600" dirty="0"/>
              <a:t>oppdages feil og mangler (</a:t>
            </a:r>
            <a:r>
              <a:rPr lang="nb-NO" sz="1600" dirty="0" err="1"/>
              <a:t>defects</a:t>
            </a:r>
            <a:r>
              <a:rPr lang="nb-NO" sz="1600" dirty="0"/>
              <a:t>) ved kontraktsgjenstanden som er levert. </a:t>
            </a:r>
            <a:r>
              <a:rPr lang="nb-NO" altLang="nb-NO" sz="1600" dirty="0"/>
              <a:t>Bruker begrepet </a:t>
            </a:r>
            <a:r>
              <a:rPr lang="nb-NO" altLang="nb-NO" sz="1600" dirty="0" smtClean="0"/>
              <a:t>mangel som fellesbetegnelse. </a:t>
            </a:r>
            <a:endParaRPr lang="nb-NO" sz="1600" dirty="0"/>
          </a:p>
          <a:p>
            <a:r>
              <a:rPr lang="nb-NO" sz="1600" dirty="0"/>
              <a:t>Feil som oppdages før opprettelse av leveringsprotokoll utgjør en del av leverandørens </a:t>
            </a:r>
            <a:r>
              <a:rPr lang="nb-NO" sz="1600" dirty="0" smtClean="0"/>
              <a:t>oppfyllelsesansvar (Art</a:t>
            </a:r>
            <a:r>
              <a:rPr lang="nb-NO" sz="1600" dirty="0"/>
              <a:t>. </a:t>
            </a:r>
            <a:r>
              <a:rPr lang="nb-NO" sz="1600" dirty="0" smtClean="0"/>
              <a:t>29.1).</a:t>
            </a:r>
            <a:endParaRPr lang="nb-NO" sz="1600" dirty="0"/>
          </a:p>
          <a:p>
            <a:r>
              <a:rPr lang="nb-NO" sz="1600" dirty="0" err="1" smtClean="0"/>
              <a:t>NF</a:t>
            </a:r>
            <a:r>
              <a:rPr lang="nb-NO" sz="1600" dirty="0" smtClean="0"/>
              <a:t>/</a:t>
            </a:r>
            <a:r>
              <a:rPr lang="nb-NO" sz="1600" dirty="0" err="1" smtClean="0"/>
              <a:t>NTK</a:t>
            </a:r>
            <a:r>
              <a:rPr lang="nb-NO" sz="1600" dirty="0" smtClean="0"/>
              <a:t> Art. 23.1 inneholder en vid garantibestemmelse. Dekker i praksis alle feil og mangler som ikke skyldes normal slitasje, skader som skyldes ytre omstendigheter eller Selskapet.</a:t>
            </a:r>
          </a:p>
          <a:p>
            <a:r>
              <a:rPr lang="nb-NO" sz="1600" dirty="0" smtClean="0"/>
              <a:t>Leverandørens </a:t>
            </a:r>
            <a:r>
              <a:rPr lang="nb-NO" sz="1600" dirty="0"/>
              <a:t>ansvar for brudd på </a:t>
            </a:r>
            <a:r>
              <a:rPr lang="nb-NO" sz="1600" dirty="0" smtClean="0"/>
              <a:t>garantiene </a:t>
            </a:r>
            <a:r>
              <a:rPr lang="nb-NO" sz="1600" dirty="0"/>
              <a:t>reguleres av reglene om </a:t>
            </a:r>
            <a:r>
              <a:rPr lang="nb-NO" sz="1600" dirty="0" smtClean="0"/>
              <a:t>mangels- og garantiansvar i Art</a:t>
            </a:r>
            <a:r>
              <a:rPr lang="nb-NO" sz="1600" dirty="0"/>
              <a:t>. 25.</a:t>
            </a:r>
          </a:p>
        </p:txBody>
      </p:sp>
      <p:sp>
        <p:nvSpPr>
          <p:cNvPr id="4" name="Plassholder for lysbildenummer 3"/>
          <p:cNvSpPr>
            <a:spLocks noGrp="1"/>
          </p:cNvSpPr>
          <p:nvPr>
            <p:ph type="sldNum" sz="quarter" idx="12"/>
          </p:nvPr>
        </p:nvSpPr>
        <p:spPr>
          <a:xfrm>
            <a:off x="8713788" y="6248400"/>
            <a:ext cx="430212" cy="457200"/>
          </a:xfrm>
        </p:spPr>
        <p:txBody>
          <a:bodyPr/>
          <a:lstStyle/>
          <a:p>
            <a:pPr>
              <a:defRPr/>
            </a:pPr>
            <a:fld id="{9EEA97D1-373F-491C-8AF0-BEC57EBE2D9B}" type="slidenum">
              <a:rPr lang="nb-NO" smtClean="0"/>
              <a:pPr>
                <a:defRPr/>
              </a:pPr>
              <a:t>3</a:t>
            </a:fld>
            <a:endParaRPr lang="nb-NO"/>
          </a:p>
        </p:txBody>
      </p:sp>
    </p:spTree>
    <p:extLst>
      <p:ext uri="{BB962C8B-B14F-4D97-AF65-F5344CB8AC3E}">
        <p14:creationId xmlns:p14="http://schemas.microsoft.com/office/powerpoint/2010/main" val="183713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ctrTitle"/>
          </p:nvPr>
        </p:nvSpPr>
        <p:spPr/>
        <p:txBody>
          <a:bodyPr>
            <a:noAutofit/>
          </a:bodyPr>
          <a:lstStyle/>
          <a:p>
            <a:r>
              <a:rPr lang="nb-NO" sz="2800" dirty="0"/>
              <a:t>TAKK FOR OPPMERKSOMHETEN</a:t>
            </a:r>
          </a:p>
        </p:txBody>
      </p:sp>
      <p:sp>
        <p:nvSpPr>
          <p:cNvPr id="17" name="Undertittel 16"/>
          <p:cNvSpPr>
            <a:spLocks noGrp="1"/>
          </p:cNvSpPr>
          <p:nvPr>
            <p:ph type="subTitle" idx="1"/>
          </p:nvPr>
        </p:nvSpPr>
        <p:spPr/>
        <p:txBody>
          <a:bodyPr/>
          <a:lstStyle/>
          <a:p>
            <a:endParaRPr lang="nb-NO"/>
          </a:p>
        </p:txBody>
      </p:sp>
      <p:sp>
        <p:nvSpPr>
          <p:cNvPr id="4" name="Plassholder for lysbildenummer 3"/>
          <p:cNvSpPr>
            <a:spLocks noGrp="1"/>
          </p:cNvSpPr>
          <p:nvPr>
            <p:ph type="sldNum" sz="quarter" idx="4294967295"/>
          </p:nvPr>
        </p:nvSpPr>
        <p:spPr>
          <a:xfrm>
            <a:off x="7086600" y="6356350"/>
            <a:ext cx="2057400" cy="365125"/>
          </a:xfrm>
        </p:spPr>
        <p:txBody>
          <a:bodyPr/>
          <a:lstStyle/>
          <a:p>
            <a:pPr>
              <a:defRPr/>
            </a:pPr>
            <a:fld id="{AB76F99A-C87B-476B-9708-1AD9BD0732E0}" type="slidenum">
              <a:rPr lang="nb-NO" smtClean="0"/>
              <a:pPr>
                <a:defRPr/>
              </a:pPr>
              <a:t>30</a:t>
            </a:fld>
            <a:endParaRPr lang="nb-NO"/>
          </a:p>
        </p:txBody>
      </p:sp>
    </p:spTree>
    <p:extLst>
      <p:ext uri="{BB962C8B-B14F-4D97-AF65-F5344CB8AC3E}">
        <p14:creationId xmlns:p14="http://schemas.microsoft.com/office/powerpoint/2010/main" val="1002922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000" dirty="0"/>
              <a:t>Leverandørens </a:t>
            </a:r>
            <a:r>
              <a:rPr lang="nb-NO" sz="2000" dirty="0" smtClean="0"/>
              <a:t>mangels- og garantiansvar</a:t>
            </a:r>
            <a:endParaRPr lang="nb-NO" sz="2000" dirty="0"/>
          </a:p>
        </p:txBody>
      </p:sp>
      <p:sp>
        <p:nvSpPr>
          <p:cNvPr id="3" name="Plassholder for innhold 2"/>
          <p:cNvSpPr>
            <a:spLocks noGrp="1"/>
          </p:cNvSpPr>
          <p:nvPr>
            <p:ph idx="1"/>
          </p:nvPr>
        </p:nvSpPr>
        <p:spPr/>
        <p:txBody>
          <a:bodyPr/>
          <a:lstStyle/>
          <a:p>
            <a:r>
              <a:rPr lang="nb-NO" sz="1800" dirty="0"/>
              <a:t>Ikke krav om at kontraktsgjenstanden er fysisk </a:t>
            </a:r>
            <a:r>
              <a:rPr lang="nb-NO" sz="1800" dirty="0" smtClean="0"/>
              <a:t>skadet</a:t>
            </a:r>
            <a:endParaRPr lang="nb-NO" sz="1800" dirty="0"/>
          </a:p>
          <a:p>
            <a:r>
              <a:rPr lang="nb-NO" sz="1800" dirty="0" smtClean="0"/>
              <a:t>Garantiansvaret </a:t>
            </a:r>
            <a:r>
              <a:rPr lang="nb-NO" sz="1800" dirty="0" smtClean="0"/>
              <a:t>gjelder i garantiperioden</a:t>
            </a:r>
          </a:p>
          <a:p>
            <a:r>
              <a:rPr lang="nb-NO" sz="1800" dirty="0" smtClean="0"/>
              <a:t>Utbedringsplikt</a:t>
            </a:r>
            <a:r>
              <a:rPr lang="nb-NO" sz="1800" dirty="0"/>
              <a:t>, men ingen </a:t>
            </a:r>
            <a:r>
              <a:rPr lang="nb-NO" sz="1800" dirty="0" smtClean="0"/>
              <a:t>utbedringsrett</a:t>
            </a:r>
            <a:endParaRPr lang="nb-NO" sz="1800" dirty="0"/>
          </a:p>
          <a:p>
            <a:r>
              <a:rPr lang="nb-NO" sz="1800" dirty="0" smtClean="0"/>
              <a:t>Erstatningsansvar</a:t>
            </a:r>
          </a:p>
          <a:p>
            <a:r>
              <a:rPr lang="nb-NO" sz="1800" dirty="0" smtClean="0"/>
              <a:t>Plikten til å utbedre og betale erstatning begrenses både i forhold til type kostnader og med beløpsbegrensninger</a:t>
            </a:r>
          </a:p>
          <a:p>
            <a:endParaRPr lang="nb-NO" dirty="0"/>
          </a:p>
        </p:txBody>
      </p:sp>
      <p:sp>
        <p:nvSpPr>
          <p:cNvPr id="4" name="Plassholder for lysbildenummer 3"/>
          <p:cNvSpPr>
            <a:spLocks noGrp="1"/>
          </p:cNvSpPr>
          <p:nvPr>
            <p:ph type="sldNum" sz="quarter" idx="12"/>
          </p:nvPr>
        </p:nvSpPr>
        <p:spPr/>
        <p:txBody>
          <a:bodyPr/>
          <a:lstStyle/>
          <a:p>
            <a:pPr>
              <a:defRPr/>
            </a:pPr>
            <a:fld id="{9EEA97D1-373F-491C-8AF0-BEC57EBE2D9B}" type="slidenum">
              <a:rPr lang="nb-NO" smtClean="0"/>
              <a:pPr>
                <a:defRPr/>
              </a:pPr>
              <a:t>4</a:t>
            </a:fld>
            <a:endParaRPr lang="nb-NO"/>
          </a:p>
        </p:txBody>
      </p:sp>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42" r="12442"/>
          <a:stretch>
            <a:fillRect/>
          </a:stretch>
        </p:blipFill>
        <p:spPr/>
      </p:pic>
    </p:spTree>
    <p:extLst>
      <p:ext uri="{BB962C8B-B14F-4D97-AF65-F5344CB8AC3E}">
        <p14:creationId xmlns:p14="http://schemas.microsoft.com/office/powerpoint/2010/main" val="180141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Garantiperioden/varsel</a:t>
            </a:r>
            <a:endParaRPr lang="nb-NO" dirty="0"/>
          </a:p>
        </p:txBody>
      </p:sp>
      <p:sp>
        <p:nvSpPr>
          <p:cNvPr id="3" name="Plassholder for innhold 2"/>
          <p:cNvSpPr>
            <a:spLocks noGrp="1"/>
          </p:cNvSpPr>
          <p:nvPr>
            <p:ph idx="1"/>
          </p:nvPr>
        </p:nvSpPr>
        <p:spPr/>
        <p:txBody>
          <a:bodyPr>
            <a:normAutofit/>
          </a:bodyPr>
          <a:lstStyle/>
          <a:p>
            <a:pPr lvl="1">
              <a:lnSpc>
                <a:spcPct val="90000"/>
              </a:lnSpc>
              <a:buFont typeface="Wingdings" panose="05000000000000000000" pitchFamily="2" charset="2"/>
              <a:buNone/>
            </a:pPr>
            <a:endParaRPr lang="en-GB" altLang="nb-NO" dirty="0"/>
          </a:p>
          <a:p>
            <a:pPr>
              <a:lnSpc>
                <a:spcPct val="90000"/>
              </a:lnSpc>
            </a:pPr>
            <a:r>
              <a:rPr lang="nb-NO" altLang="nb-NO" sz="1800" dirty="0" smtClean="0"/>
              <a:t>Utgangspunktet i </a:t>
            </a:r>
            <a:r>
              <a:rPr lang="nb-NO" altLang="nb-NO" sz="1800" dirty="0" err="1" smtClean="0"/>
              <a:t>NF</a:t>
            </a:r>
            <a:r>
              <a:rPr lang="nb-NO" altLang="nb-NO" sz="1800" dirty="0" smtClean="0"/>
              <a:t>/</a:t>
            </a:r>
            <a:r>
              <a:rPr lang="nb-NO" altLang="nb-NO" sz="1800" dirty="0" err="1" smtClean="0"/>
              <a:t>NTK</a:t>
            </a:r>
            <a:r>
              <a:rPr lang="nb-NO" altLang="nb-NO" sz="1800" dirty="0" smtClean="0"/>
              <a:t> Art. 23.2: ”</a:t>
            </a:r>
            <a:r>
              <a:rPr lang="nb-NO" altLang="nb-NO" sz="1800" i="1" dirty="0" smtClean="0">
                <a:cs typeface="Times New Roman" panose="02020603050405020304" pitchFamily="18" charset="0"/>
              </a:rPr>
              <a:t>Garantiperioden </a:t>
            </a:r>
            <a:r>
              <a:rPr lang="nb-NO" altLang="nb-NO" sz="1800" i="1" dirty="0">
                <a:cs typeface="Times New Roman" panose="02020603050405020304" pitchFamily="18" charset="0"/>
              </a:rPr>
              <a:t>begynner når Leveringsprotokoll opprettes, og utløper to år deretter</a:t>
            </a:r>
            <a:r>
              <a:rPr lang="nb-NO" altLang="nb-NO" sz="1800" dirty="0">
                <a:cs typeface="Times New Roman" panose="02020603050405020304" pitchFamily="18" charset="0"/>
              </a:rPr>
              <a:t>.</a:t>
            </a:r>
            <a:r>
              <a:rPr lang="en-GB" altLang="nb-NO" sz="1800" dirty="0" smtClean="0">
                <a:cs typeface="Times New Roman" panose="02020603050405020304" pitchFamily="18" charset="0"/>
              </a:rPr>
              <a:t>”</a:t>
            </a:r>
          </a:p>
          <a:p>
            <a:r>
              <a:rPr lang="nb-NO" altLang="nb-NO" sz="1800" dirty="0"/>
              <a:t>Art 25.1 annet ledd fastslår at Selskapet må gi Leverandøren varsel om mangelen </a:t>
            </a:r>
            <a:r>
              <a:rPr lang="nb-NO" altLang="nb-NO" sz="1800" dirty="0" smtClean="0"/>
              <a:t>"</a:t>
            </a:r>
            <a:r>
              <a:rPr lang="nb-NO" altLang="nb-NO" sz="1800" i="1" dirty="0" smtClean="0"/>
              <a:t>uten ugrunnet opphold etter at det oppdaget eller burde ha oppdaget den</a:t>
            </a:r>
            <a:r>
              <a:rPr lang="nb-NO" altLang="nb-NO" sz="1800" dirty="0" smtClean="0"/>
              <a:t>".</a:t>
            </a:r>
            <a:endParaRPr lang="nb-NO" altLang="nb-NO" sz="1800" dirty="0"/>
          </a:p>
          <a:p>
            <a:r>
              <a:rPr lang="nb-NO" altLang="nb-NO" sz="1800" dirty="0"/>
              <a:t>Det kreves med andre ord </a:t>
            </a:r>
            <a:r>
              <a:rPr lang="nb-NO" altLang="nb-NO" sz="1800" dirty="0" smtClean="0"/>
              <a:t>ikke at </a:t>
            </a:r>
            <a:r>
              <a:rPr lang="nb-NO" altLang="nb-NO" sz="1800" dirty="0"/>
              <a:t>Selskapet </a:t>
            </a:r>
            <a:r>
              <a:rPr lang="nb-NO" altLang="nb-NO" sz="1800" dirty="0" smtClean="0"/>
              <a:t>må </a:t>
            </a:r>
            <a:r>
              <a:rPr lang="nb-NO" altLang="nb-NO" sz="1800" dirty="0"/>
              <a:t>ha kunnskap om mangelen for at fristen skal </a:t>
            </a:r>
            <a:r>
              <a:rPr lang="nb-NO" altLang="nb-NO" sz="1800" dirty="0" smtClean="0"/>
              <a:t>begynne </a:t>
            </a:r>
            <a:r>
              <a:rPr lang="nb-NO" altLang="nb-NO" sz="1800" dirty="0"/>
              <a:t>å løpe, det er tilstrekkelig at Selskapet "</a:t>
            </a:r>
            <a:r>
              <a:rPr lang="nb-NO" altLang="nb-NO" sz="1800" i="1" dirty="0"/>
              <a:t>burde ha oppdaget</a:t>
            </a:r>
            <a:r>
              <a:rPr lang="nb-NO" altLang="nb-NO" sz="1800" dirty="0"/>
              <a:t>" </a:t>
            </a:r>
            <a:r>
              <a:rPr lang="nb-NO" altLang="nb-NO" sz="1800" dirty="0" smtClean="0"/>
              <a:t>mangelen.</a:t>
            </a:r>
            <a:endParaRPr lang="nb-NO" altLang="nb-NO" sz="1800" dirty="0"/>
          </a:p>
          <a:p>
            <a:r>
              <a:rPr lang="nb-NO" altLang="nb-NO" sz="1800" dirty="0" smtClean="0"/>
              <a:t>Krav til varselet: </a:t>
            </a:r>
          </a:p>
          <a:p>
            <a:pPr lvl="1"/>
            <a:r>
              <a:rPr lang="nb-NO" altLang="nb-NO" sz="1600" dirty="0" smtClean="0"/>
              <a:t>"</a:t>
            </a:r>
            <a:r>
              <a:rPr lang="nb-NO" altLang="nb-NO" sz="1600" i="1" dirty="0"/>
              <a:t>Meldingen til Leverandøren skal inneholde en spesifisert angivelse av mangelen eller hvordan den arter seg</a:t>
            </a:r>
            <a:r>
              <a:rPr lang="nb-NO" altLang="nb-NO" sz="1600" dirty="0"/>
              <a:t>."</a:t>
            </a:r>
          </a:p>
          <a:p>
            <a:pPr lvl="1"/>
            <a:r>
              <a:rPr lang="nb-NO" altLang="nb-NO" sz="1600" dirty="0" smtClean="0"/>
              <a:t>Varselet </a:t>
            </a:r>
            <a:r>
              <a:rPr lang="nb-NO" altLang="nb-NO" sz="1600" dirty="0"/>
              <a:t>må være skriftlig og sendes Leverandøren. Varsel sendt direkte til Underleverandøren (eller forsikringsselskap) er </a:t>
            </a:r>
            <a:r>
              <a:rPr lang="nb-NO" altLang="nb-NO" sz="1600" u="sng" dirty="0"/>
              <a:t>ikke</a:t>
            </a:r>
            <a:r>
              <a:rPr lang="nb-NO" altLang="nb-NO" sz="1600" dirty="0"/>
              <a:t> et varsel som avbryter fristen.</a:t>
            </a:r>
          </a:p>
          <a:p>
            <a:pPr marL="0" indent="0">
              <a:buNone/>
            </a:pPr>
            <a:endParaRPr lang="nb-NO" altLang="nb-NO" sz="1600" dirty="0"/>
          </a:p>
          <a:p>
            <a:endParaRPr lang="nb-NO" dirty="0"/>
          </a:p>
        </p:txBody>
      </p:sp>
      <p:sp>
        <p:nvSpPr>
          <p:cNvPr id="4" name="Plassholder for lysbildenummer 3"/>
          <p:cNvSpPr>
            <a:spLocks noGrp="1"/>
          </p:cNvSpPr>
          <p:nvPr>
            <p:ph type="sldNum" sz="quarter" idx="12"/>
          </p:nvPr>
        </p:nvSpPr>
        <p:spPr>
          <a:xfrm>
            <a:off x="8713788" y="6248400"/>
            <a:ext cx="430212" cy="457200"/>
          </a:xfrm>
        </p:spPr>
        <p:txBody>
          <a:bodyPr/>
          <a:lstStyle/>
          <a:p>
            <a:pPr>
              <a:defRPr/>
            </a:pPr>
            <a:fld id="{9EEA97D1-373F-491C-8AF0-BEC57EBE2D9B}" type="slidenum">
              <a:rPr lang="nb-NO" smtClean="0"/>
              <a:pPr>
                <a:defRPr/>
              </a:pPr>
              <a:t>5</a:t>
            </a:fld>
            <a:endParaRPr lang="nb-NO"/>
          </a:p>
        </p:txBody>
      </p:sp>
    </p:spTree>
    <p:extLst>
      <p:ext uri="{BB962C8B-B14F-4D97-AF65-F5344CB8AC3E}">
        <p14:creationId xmlns:p14="http://schemas.microsoft.com/office/powerpoint/2010/main" val="87200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Utbedringsansvaret</a:t>
            </a:r>
            <a:endParaRPr lang="nb-NO" dirty="0"/>
          </a:p>
        </p:txBody>
      </p:sp>
      <p:sp>
        <p:nvSpPr>
          <p:cNvPr id="3" name="Plassholder for innhold 2"/>
          <p:cNvSpPr>
            <a:spLocks noGrp="1"/>
          </p:cNvSpPr>
          <p:nvPr>
            <p:ph idx="1"/>
          </p:nvPr>
        </p:nvSpPr>
        <p:spPr/>
        <p:txBody>
          <a:bodyPr>
            <a:normAutofit/>
          </a:bodyPr>
          <a:lstStyle/>
          <a:p>
            <a:r>
              <a:rPr lang="nb-NO" altLang="nb-NO" sz="2000" dirty="0" smtClean="0">
                <a:cs typeface="Times New Roman" panose="02020603050405020304" pitchFamily="18" charset="0"/>
              </a:rPr>
              <a:t>Art. 25.2 og 25.3:</a:t>
            </a:r>
          </a:p>
          <a:p>
            <a:pPr lvl="1"/>
            <a:r>
              <a:rPr lang="nb-NO" altLang="nb-NO" sz="1800" dirty="0" smtClean="0">
                <a:cs typeface="Times New Roman" panose="02020603050405020304" pitchFamily="18" charset="0"/>
              </a:rPr>
              <a:t>Leverandøren har plikt til å utbedre mangler</a:t>
            </a:r>
          </a:p>
          <a:p>
            <a:pPr lvl="1"/>
            <a:r>
              <a:rPr lang="nb-NO" altLang="nb-NO" sz="1800" dirty="0" smtClean="0">
                <a:cs typeface="Times New Roman" panose="02020603050405020304" pitchFamily="18" charset="0"/>
              </a:rPr>
              <a:t>Følgeskader på kontraktsgjenstanden er også en mangel</a:t>
            </a:r>
          </a:p>
          <a:p>
            <a:pPr lvl="1"/>
            <a:r>
              <a:rPr lang="nb-NO" altLang="nb-NO" sz="1800" dirty="0" smtClean="0">
                <a:cs typeface="Times New Roman" panose="02020603050405020304" pitchFamily="18" charset="0"/>
              </a:rPr>
              <a:t>Plikt til å utbedre uavhengig av forsikringsdekning</a:t>
            </a:r>
          </a:p>
          <a:p>
            <a:pPr lvl="1"/>
            <a:r>
              <a:rPr lang="nb-NO" altLang="nb-NO" sz="1800" dirty="0">
                <a:cs typeface="Times New Roman" panose="02020603050405020304" pitchFamily="18" charset="0"/>
              </a:rPr>
              <a:t>Ingen utbedringsrett for leverandøren </a:t>
            </a:r>
          </a:p>
          <a:p>
            <a:pPr lvl="1"/>
            <a:r>
              <a:rPr lang="nb-NO" altLang="nb-NO" sz="1800" dirty="0" smtClean="0">
                <a:cs typeface="Times New Roman" panose="02020603050405020304" pitchFamily="18" charset="0"/>
              </a:rPr>
              <a:t>Prisreduksjon skal baseres på Endringsordreprising</a:t>
            </a:r>
            <a:endParaRPr lang="nb-NO" altLang="nb-NO" sz="1800" dirty="0">
              <a:cs typeface="Times New Roman" panose="02020603050405020304" pitchFamily="18" charset="0"/>
            </a:endParaRPr>
          </a:p>
          <a:p>
            <a:pPr marL="457200" lvl="1" indent="0">
              <a:buNone/>
            </a:pPr>
            <a:endParaRPr lang="en-GB" altLang="nb-NO" sz="1600" dirty="0"/>
          </a:p>
          <a:p>
            <a:endParaRPr lang="nb-NO" dirty="0"/>
          </a:p>
        </p:txBody>
      </p:sp>
      <p:sp>
        <p:nvSpPr>
          <p:cNvPr id="4" name="Plassholder for lysbildenummer 3"/>
          <p:cNvSpPr>
            <a:spLocks noGrp="1"/>
          </p:cNvSpPr>
          <p:nvPr>
            <p:ph type="sldNum" sz="quarter" idx="12"/>
          </p:nvPr>
        </p:nvSpPr>
        <p:spPr/>
        <p:txBody>
          <a:bodyPr/>
          <a:lstStyle/>
          <a:p>
            <a:pPr>
              <a:defRPr/>
            </a:pPr>
            <a:fld id="{9EEA97D1-373F-491C-8AF0-BEC57EBE2D9B}" type="slidenum">
              <a:rPr lang="nb-NO" smtClean="0"/>
              <a:pPr>
                <a:defRPr/>
              </a:pPr>
              <a:t>6</a:t>
            </a:fld>
            <a:endParaRPr lang="nb-NO"/>
          </a:p>
        </p:txBody>
      </p:sp>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42" r="12442"/>
          <a:stretch>
            <a:fillRect/>
          </a:stretch>
        </p:blipFill>
        <p:spPr/>
      </p:pic>
    </p:spTree>
    <p:extLst>
      <p:ext uri="{BB962C8B-B14F-4D97-AF65-F5344CB8AC3E}">
        <p14:creationId xmlns:p14="http://schemas.microsoft.com/office/powerpoint/2010/main" val="1093407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altLang="nb-NO" sz="2000" dirty="0"/>
              <a:t>Hvilke kostnader er Leverandøren ansvarlig for?</a:t>
            </a:r>
            <a:endParaRPr lang="nb-NO" sz="2000" dirty="0"/>
          </a:p>
        </p:txBody>
      </p:sp>
      <p:sp>
        <p:nvSpPr>
          <p:cNvPr id="3" name="Plassholder for innhold 2"/>
          <p:cNvSpPr>
            <a:spLocks noGrp="1"/>
          </p:cNvSpPr>
          <p:nvPr>
            <p:ph idx="1"/>
          </p:nvPr>
        </p:nvSpPr>
        <p:spPr/>
        <p:txBody>
          <a:bodyPr/>
          <a:lstStyle/>
          <a:p>
            <a:r>
              <a:rPr lang="nb-NO" altLang="nb-NO" sz="2000" dirty="0"/>
              <a:t>Utgangspunktet: </a:t>
            </a:r>
            <a:endParaRPr lang="nb-NO" altLang="nb-NO" sz="2000" dirty="0" smtClean="0"/>
          </a:p>
          <a:p>
            <a:pPr lvl="1"/>
            <a:r>
              <a:rPr lang="nb-NO" altLang="nb-NO" sz="1800" dirty="0" smtClean="0"/>
              <a:t>Ansvarlig </a:t>
            </a:r>
            <a:r>
              <a:rPr lang="nb-NO" altLang="nb-NO" sz="1800" dirty="0"/>
              <a:t>for alle kostnader med </a:t>
            </a:r>
            <a:r>
              <a:rPr lang="nb-NO" altLang="nb-NO" sz="1800" dirty="0" smtClean="0"/>
              <a:t>å utbedre mangelen med mindre </a:t>
            </a:r>
            <a:r>
              <a:rPr lang="nb-NO" altLang="nb-NO" sz="1800" dirty="0"/>
              <a:t>det er grunnlag for å begrense ansvaret</a:t>
            </a:r>
          </a:p>
          <a:p>
            <a:r>
              <a:rPr lang="nb-NO" altLang="nb-NO" sz="2000" dirty="0" smtClean="0"/>
              <a:t>Utbedringskostnader:</a:t>
            </a:r>
            <a:endParaRPr lang="nb-NO" altLang="nb-NO" sz="2000" dirty="0"/>
          </a:p>
          <a:p>
            <a:pPr lvl="1"/>
            <a:r>
              <a:rPr lang="nb-NO" altLang="nb-NO" sz="1800" dirty="0" err="1"/>
              <a:t>Kontraktsobjektet</a:t>
            </a:r>
            <a:r>
              <a:rPr lang="nb-NO" altLang="nb-NO" sz="1800" dirty="0"/>
              <a:t>, </a:t>
            </a:r>
            <a:r>
              <a:rPr lang="nb-NO" altLang="nb-NO" sz="1800" dirty="0" smtClean="0"/>
              <a:t>Art </a:t>
            </a:r>
            <a:r>
              <a:rPr lang="nb-NO" altLang="nb-NO" sz="1800" dirty="0"/>
              <a:t>23 sammenholdt med </a:t>
            </a:r>
            <a:r>
              <a:rPr lang="nb-NO" altLang="nb-NO" sz="1800" dirty="0" smtClean="0"/>
              <a:t>Art </a:t>
            </a:r>
            <a:r>
              <a:rPr lang="nb-NO" altLang="nb-NO" sz="1800" dirty="0"/>
              <a:t>25.2</a:t>
            </a:r>
          </a:p>
          <a:p>
            <a:pPr lvl="2"/>
            <a:r>
              <a:rPr lang="nb-NO" altLang="nb-NO" sz="1600" dirty="0"/>
              <a:t>Mangelen og følgene av mangelen på Kontraktsgjenstanden </a:t>
            </a:r>
          </a:p>
          <a:p>
            <a:pPr marL="685800" lvl="2" indent="0">
              <a:buNone/>
            </a:pPr>
            <a:endParaRPr lang="nb-NO" altLang="nb-NO" dirty="0" smtClean="0"/>
          </a:p>
          <a:p>
            <a:pPr lvl="1"/>
            <a:endParaRPr lang="nb-NO" sz="1850" dirty="0"/>
          </a:p>
        </p:txBody>
      </p:sp>
      <p:sp>
        <p:nvSpPr>
          <p:cNvPr id="4" name="Plassholder for lysbildenummer 3"/>
          <p:cNvSpPr>
            <a:spLocks noGrp="1"/>
          </p:cNvSpPr>
          <p:nvPr>
            <p:ph type="sldNum" sz="quarter" idx="12"/>
          </p:nvPr>
        </p:nvSpPr>
        <p:spPr/>
        <p:txBody>
          <a:bodyPr/>
          <a:lstStyle/>
          <a:p>
            <a:pPr>
              <a:defRPr/>
            </a:pPr>
            <a:fld id="{9EEA97D1-373F-491C-8AF0-BEC57EBE2D9B}" type="slidenum">
              <a:rPr lang="nb-NO" smtClean="0"/>
              <a:pPr>
                <a:defRPr/>
              </a:pPr>
              <a:t>7</a:t>
            </a:fld>
            <a:endParaRPr lang="nb-NO"/>
          </a:p>
        </p:txBody>
      </p:sp>
      <p:pic>
        <p:nvPicPr>
          <p:cNvPr id="6" name="Plassholder for bilde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442" r="12442"/>
          <a:stretch>
            <a:fillRect/>
          </a:stretch>
        </p:blipFill>
        <p:spPr/>
      </p:pic>
    </p:spTree>
    <p:extLst>
      <p:ext uri="{BB962C8B-B14F-4D97-AF65-F5344CB8AC3E}">
        <p14:creationId xmlns:p14="http://schemas.microsoft.com/office/powerpoint/2010/main" val="531817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Begrensninger i leverandørens ansvar</a:t>
            </a:r>
            <a:endParaRPr lang="nb-NO" dirty="0"/>
          </a:p>
        </p:txBody>
      </p:sp>
      <p:sp>
        <p:nvSpPr>
          <p:cNvPr id="3" name="Plassholder for innhold 2"/>
          <p:cNvSpPr>
            <a:spLocks noGrp="1"/>
          </p:cNvSpPr>
          <p:nvPr>
            <p:ph idx="1"/>
          </p:nvPr>
        </p:nvSpPr>
        <p:spPr/>
        <p:txBody>
          <a:bodyPr>
            <a:normAutofit lnSpcReduction="10000"/>
          </a:bodyPr>
          <a:lstStyle/>
          <a:p>
            <a:r>
              <a:rPr lang="nb-NO" sz="1800" dirty="0" smtClean="0"/>
              <a:t>Etter </a:t>
            </a:r>
            <a:r>
              <a:rPr lang="nb-NO" sz="1800" dirty="0"/>
              <a:t>art. 25.4 er L</a:t>
            </a:r>
            <a:r>
              <a:rPr lang="nb-NO" sz="1800" dirty="0" smtClean="0"/>
              <a:t>everandøren </a:t>
            </a:r>
            <a:r>
              <a:rPr lang="nb-NO" sz="1800" dirty="0"/>
              <a:t>ikke ansvarlig for kostnader knyttet til:</a:t>
            </a:r>
          </a:p>
          <a:p>
            <a:pPr marL="457200" lvl="1" indent="0">
              <a:buNone/>
            </a:pPr>
            <a:r>
              <a:rPr lang="en-US" sz="1400" i="1" dirty="0" smtClean="0">
                <a:cs typeface="Times New Roman" panose="02020603050405020304" pitchFamily="18" charset="0"/>
              </a:rPr>
              <a:t>"a</a:t>
            </a:r>
            <a:r>
              <a:rPr lang="en-US" sz="1400" i="1" dirty="0">
                <a:cs typeface="Times New Roman" panose="02020603050405020304" pitchFamily="18" charset="0"/>
              </a:rPr>
              <a:t>)	</a:t>
            </a:r>
            <a:r>
              <a:rPr lang="en-US" sz="1400" i="1" dirty="0" err="1" smtClean="0">
                <a:cs typeface="Times New Roman" panose="02020603050405020304" pitchFamily="18" charset="0"/>
              </a:rPr>
              <a:t>demontering</a:t>
            </a:r>
            <a:r>
              <a:rPr lang="en-US" sz="1400" i="1" dirty="0" smtClean="0">
                <a:cs typeface="Times New Roman" panose="02020603050405020304" pitchFamily="18" charset="0"/>
              </a:rPr>
              <a:t> av </a:t>
            </a:r>
            <a:r>
              <a:rPr lang="en-US" sz="1400" i="1" dirty="0" err="1" smtClean="0">
                <a:cs typeface="Times New Roman" panose="02020603050405020304" pitchFamily="18" charset="0"/>
              </a:rPr>
              <a:t>andre</a:t>
            </a:r>
            <a:r>
              <a:rPr lang="en-US" sz="1400" i="1" dirty="0" smtClean="0">
                <a:cs typeface="Times New Roman" panose="02020603050405020304" pitchFamily="18" charset="0"/>
              </a:rPr>
              <a:t> </a:t>
            </a:r>
            <a:r>
              <a:rPr lang="en-US" sz="1400" i="1" dirty="0" err="1" smtClean="0">
                <a:cs typeface="Times New Roman" panose="02020603050405020304" pitchFamily="18" charset="0"/>
              </a:rPr>
              <a:t>gjenstander</a:t>
            </a:r>
            <a:r>
              <a:rPr lang="en-US" sz="1400" i="1" dirty="0" smtClean="0">
                <a:cs typeface="Times New Roman" panose="02020603050405020304" pitchFamily="18" charset="0"/>
              </a:rPr>
              <a:t> </a:t>
            </a:r>
            <a:r>
              <a:rPr lang="en-US" sz="1400" i="1" dirty="0" err="1" smtClean="0">
                <a:cs typeface="Times New Roman" panose="02020603050405020304" pitchFamily="18" charset="0"/>
              </a:rPr>
              <a:t>enn</a:t>
            </a:r>
            <a:r>
              <a:rPr lang="en-US" sz="1400" i="1" dirty="0" smtClean="0">
                <a:cs typeface="Times New Roman" panose="02020603050405020304" pitchFamily="18" charset="0"/>
              </a:rPr>
              <a:t> </a:t>
            </a:r>
            <a:r>
              <a:rPr lang="en-US" sz="1400" i="1" dirty="0" err="1" smtClean="0">
                <a:cs typeface="Times New Roman" panose="02020603050405020304" pitchFamily="18" charset="0"/>
              </a:rPr>
              <a:t>Kontraktsgjenstanden</a:t>
            </a:r>
            <a:r>
              <a:rPr lang="en-US" sz="1400" i="1" dirty="0" smtClean="0">
                <a:cs typeface="Times New Roman" panose="02020603050405020304" pitchFamily="18" charset="0"/>
              </a:rPr>
              <a:t> for å </a:t>
            </a:r>
            <a:r>
              <a:rPr lang="en-US" sz="1400" i="1" dirty="0" err="1" smtClean="0">
                <a:cs typeface="Times New Roman" panose="02020603050405020304" pitchFamily="18" charset="0"/>
              </a:rPr>
              <a:t>få</a:t>
            </a:r>
            <a:r>
              <a:rPr lang="en-US" sz="1400" i="1" dirty="0" smtClean="0">
                <a:cs typeface="Times New Roman" panose="02020603050405020304" pitchFamily="18" charset="0"/>
              </a:rPr>
              <a:t> </a:t>
            </a:r>
            <a:r>
              <a:rPr lang="en-US" sz="1400" i="1" dirty="0" err="1" smtClean="0">
                <a:cs typeface="Times New Roman" panose="02020603050405020304" pitchFamily="18" charset="0"/>
              </a:rPr>
              <a:t>adgang</a:t>
            </a:r>
            <a:r>
              <a:rPr lang="en-US" sz="1400" i="1" dirty="0" smtClean="0">
                <a:cs typeface="Times New Roman" panose="02020603050405020304" pitchFamily="18" charset="0"/>
              </a:rPr>
              <a:t> </a:t>
            </a:r>
            <a:r>
              <a:rPr lang="en-US" sz="1400" i="1" dirty="0" err="1" smtClean="0">
                <a:cs typeface="Times New Roman" panose="02020603050405020304" pitchFamily="18" charset="0"/>
              </a:rPr>
              <a:t>til</a:t>
            </a:r>
            <a:r>
              <a:rPr lang="en-US" sz="1400" i="1" dirty="0" smtClean="0">
                <a:cs typeface="Times New Roman" panose="02020603050405020304" pitchFamily="18" charset="0"/>
              </a:rPr>
              <a:t> 	</a:t>
            </a:r>
            <a:r>
              <a:rPr lang="en-US" sz="1400" i="1" dirty="0" err="1" smtClean="0">
                <a:cs typeface="Times New Roman" panose="02020603050405020304" pitchFamily="18" charset="0"/>
              </a:rPr>
              <a:t>Kontraktsgjenstanden</a:t>
            </a:r>
            <a:r>
              <a:rPr lang="en-US" sz="1400" i="1" dirty="0" smtClean="0">
                <a:cs typeface="Times New Roman" panose="02020603050405020304" pitchFamily="18" charset="0"/>
              </a:rPr>
              <a:t>, </a:t>
            </a:r>
            <a:r>
              <a:rPr lang="en-US" sz="1400" i="1" dirty="0" err="1" smtClean="0">
                <a:cs typeface="Times New Roman" panose="02020603050405020304" pitchFamily="18" charset="0"/>
              </a:rPr>
              <a:t>eller</a:t>
            </a:r>
            <a:endParaRPr lang="en-US" sz="1400" i="1" dirty="0" smtClean="0">
              <a:cs typeface="Times New Roman" panose="02020603050405020304" pitchFamily="18" charset="0"/>
            </a:endParaRPr>
          </a:p>
          <a:p>
            <a:pPr marL="457200" lvl="1" indent="0">
              <a:buNone/>
            </a:pPr>
            <a:r>
              <a:rPr lang="en-US" sz="1400" i="1" dirty="0" smtClean="0">
                <a:cs typeface="Times New Roman" panose="02020603050405020304" pitchFamily="18" charset="0"/>
              </a:rPr>
              <a:t>b</a:t>
            </a:r>
            <a:r>
              <a:rPr lang="en-US" sz="1400" i="1" dirty="0">
                <a:cs typeface="Times New Roman" panose="02020603050405020304" pitchFamily="18" charset="0"/>
              </a:rPr>
              <a:t>)	</a:t>
            </a:r>
            <a:r>
              <a:rPr lang="nb-NO" sz="1400" i="1" dirty="0" smtClean="0">
                <a:cs typeface="Times New Roman" panose="02020603050405020304" pitchFamily="18" charset="0"/>
              </a:rPr>
              <a:t>kost og losji til havs, eller</a:t>
            </a:r>
            <a:endParaRPr lang="nb-NO" sz="1400" i="1" dirty="0">
              <a:cs typeface="Times New Roman" panose="02020603050405020304" pitchFamily="18" charset="0"/>
            </a:endParaRPr>
          </a:p>
          <a:p>
            <a:pPr marL="457200" lvl="1" indent="0">
              <a:buNone/>
            </a:pPr>
            <a:r>
              <a:rPr lang="en-US" sz="1400" i="1" dirty="0">
                <a:cs typeface="Times New Roman" panose="02020603050405020304" pitchFamily="18" charset="0"/>
              </a:rPr>
              <a:t>c)	</a:t>
            </a:r>
            <a:r>
              <a:rPr lang="en-US" sz="1400" i="1" dirty="0" smtClean="0">
                <a:cs typeface="Times New Roman" panose="02020603050405020304" pitchFamily="18" charset="0"/>
              </a:rPr>
              <a:t>transport </a:t>
            </a:r>
            <a:r>
              <a:rPr lang="en-US" sz="1400" i="1" dirty="0" err="1" smtClean="0">
                <a:cs typeface="Times New Roman" panose="02020603050405020304" pitchFamily="18" charset="0"/>
              </a:rPr>
              <a:t>til</a:t>
            </a:r>
            <a:r>
              <a:rPr lang="en-US" sz="1400" i="1" dirty="0" smtClean="0">
                <a:cs typeface="Times New Roman" panose="02020603050405020304" pitchFamily="18" charset="0"/>
              </a:rPr>
              <a:t>, </a:t>
            </a:r>
            <a:r>
              <a:rPr lang="en-US" sz="1400" i="1" dirty="0" err="1" smtClean="0">
                <a:cs typeface="Times New Roman" panose="02020603050405020304" pitchFamily="18" charset="0"/>
              </a:rPr>
              <a:t>fra</a:t>
            </a:r>
            <a:r>
              <a:rPr lang="en-US" sz="1400" i="1" dirty="0" smtClean="0">
                <a:cs typeface="Times New Roman" panose="02020603050405020304" pitchFamily="18" charset="0"/>
              </a:rPr>
              <a:t> </a:t>
            </a:r>
            <a:r>
              <a:rPr lang="en-US" sz="1400" i="1" dirty="0" err="1" smtClean="0">
                <a:cs typeface="Times New Roman" panose="02020603050405020304" pitchFamily="18" charset="0"/>
              </a:rPr>
              <a:t>og</a:t>
            </a:r>
            <a:r>
              <a:rPr lang="en-US" sz="1400" i="1" dirty="0" smtClean="0">
                <a:cs typeface="Times New Roman" panose="02020603050405020304" pitchFamily="18" charset="0"/>
              </a:rPr>
              <a:t> </a:t>
            </a:r>
            <a:r>
              <a:rPr lang="en-US" sz="1400" i="1" dirty="0" err="1" smtClean="0">
                <a:cs typeface="Times New Roman" panose="02020603050405020304" pitchFamily="18" charset="0"/>
              </a:rPr>
              <a:t>på</a:t>
            </a:r>
            <a:r>
              <a:rPr lang="en-US" sz="1400" i="1" dirty="0" smtClean="0">
                <a:cs typeface="Times New Roman" panose="02020603050405020304" pitchFamily="18" charset="0"/>
              </a:rPr>
              <a:t> </a:t>
            </a:r>
            <a:r>
              <a:rPr lang="en-US" sz="1400" i="1" dirty="0" err="1" smtClean="0">
                <a:cs typeface="Times New Roman" panose="02020603050405020304" pitchFamily="18" charset="0"/>
              </a:rPr>
              <a:t>feltet</a:t>
            </a:r>
            <a:r>
              <a:rPr lang="en-US" sz="1400" i="1" dirty="0" smtClean="0">
                <a:cs typeface="Times New Roman" panose="02020603050405020304" pitchFamily="18" charset="0"/>
              </a:rPr>
              <a:t>, </a:t>
            </a:r>
            <a:r>
              <a:rPr lang="en-US" sz="1400" i="1" dirty="0" err="1" smtClean="0">
                <a:cs typeface="Times New Roman" panose="02020603050405020304" pitchFamily="18" charset="0"/>
              </a:rPr>
              <a:t>eller</a:t>
            </a:r>
            <a:endParaRPr lang="nb-NO" sz="1400" i="1" dirty="0">
              <a:cs typeface="Times New Roman" panose="02020603050405020304" pitchFamily="18" charset="0"/>
            </a:endParaRPr>
          </a:p>
          <a:p>
            <a:pPr marL="457200" lvl="1" indent="0">
              <a:buNone/>
            </a:pPr>
            <a:r>
              <a:rPr lang="en-US" sz="1400" i="1" dirty="0">
                <a:cs typeface="Times New Roman" panose="02020603050405020304" pitchFamily="18" charset="0"/>
              </a:rPr>
              <a:t>d)	</a:t>
            </a:r>
            <a:r>
              <a:rPr lang="en-US" sz="1400" i="1" dirty="0" err="1" smtClean="0">
                <a:cs typeface="Times New Roman" panose="02020603050405020304" pitchFamily="18" charset="0"/>
              </a:rPr>
              <a:t>tungløftoperasjoner</a:t>
            </a:r>
            <a:r>
              <a:rPr lang="en-US" sz="1400" i="1" dirty="0" smtClean="0">
                <a:cs typeface="Times New Roman" panose="02020603050405020304" pitchFamily="18" charset="0"/>
              </a:rPr>
              <a:t> </a:t>
            </a:r>
            <a:r>
              <a:rPr lang="en-US" sz="1400" i="1" dirty="0" err="1" smtClean="0">
                <a:cs typeface="Times New Roman" panose="02020603050405020304" pitchFamily="18" charset="0"/>
              </a:rPr>
              <a:t>til</a:t>
            </a:r>
            <a:r>
              <a:rPr lang="en-US" sz="1400" i="1" dirty="0" smtClean="0">
                <a:cs typeface="Times New Roman" panose="02020603050405020304" pitchFamily="18" charset="0"/>
              </a:rPr>
              <a:t> </a:t>
            </a:r>
            <a:r>
              <a:rPr lang="en-US" sz="1400" i="1" dirty="0" err="1" smtClean="0">
                <a:cs typeface="Times New Roman" panose="02020603050405020304" pitchFamily="18" charset="0"/>
              </a:rPr>
              <a:t>havs</a:t>
            </a:r>
            <a:r>
              <a:rPr lang="en-US" sz="1400" i="1" dirty="0" smtClean="0">
                <a:cs typeface="Times New Roman" panose="02020603050405020304" pitchFamily="18" charset="0"/>
              </a:rPr>
              <a:t>, </a:t>
            </a:r>
            <a:r>
              <a:rPr lang="en-US" sz="1400" i="1" dirty="0" err="1" smtClean="0">
                <a:cs typeface="Times New Roman" panose="02020603050405020304" pitchFamily="18" charset="0"/>
              </a:rPr>
              <a:t>eller</a:t>
            </a:r>
            <a:endParaRPr lang="nb-NO" sz="1400" i="1" dirty="0">
              <a:cs typeface="Times New Roman" panose="02020603050405020304" pitchFamily="18" charset="0"/>
            </a:endParaRPr>
          </a:p>
          <a:p>
            <a:pPr marL="457200" lvl="1" indent="0">
              <a:buNone/>
            </a:pPr>
            <a:r>
              <a:rPr lang="en-US" sz="1400" i="1" dirty="0" smtClean="0">
                <a:cs typeface="Times New Roman" panose="02020603050405020304" pitchFamily="18" charset="0"/>
              </a:rPr>
              <a:t>e)</a:t>
            </a:r>
            <a:r>
              <a:rPr lang="en-US" sz="1400" i="1" dirty="0">
                <a:cs typeface="Times New Roman" panose="02020603050405020304" pitchFamily="18" charset="0"/>
              </a:rPr>
              <a:t>	</a:t>
            </a:r>
            <a:r>
              <a:rPr lang="nb-NO" sz="1400" i="1" dirty="0" smtClean="0">
                <a:cs typeface="Times New Roman" panose="02020603050405020304" pitchFamily="18" charset="0"/>
              </a:rPr>
              <a:t>ekstra kostnader forbundet med arbeider utført under havoverflaten."</a:t>
            </a:r>
            <a:endParaRPr lang="nb-NO" sz="1400" i="1" dirty="0">
              <a:cs typeface="Times New Roman" panose="02020603050405020304" pitchFamily="18" charset="0"/>
            </a:endParaRPr>
          </a:p>
          <a:p>
            <a:pPr lvl="1"/>
            <a:endParaRPr lang="nb-NO" altLang="nb-NO" sz="800" dirty="0" smtClean="0"/>
          </a:p>
          <a:p>
            <a:r>
              <a:rPr lang="nb-NO" altLang="nb-NO" sz="1800" dirty="0" smtClean="0"/>
              <a:t>Begrensningene er særlig praktisk ved utbedringer som må skje offshore og/eller </a:t>
            </a:r>
            <a:r>
              <a:rPr lang="nb-NO" altLang="nb-NO" sz="1800" dirty="0" err="1" smtClean="0"/>
              <a:t>subsea</a:t>
            </a:r>
            <a:r>
              <a:rPr lang="nb-NO" altLang="nb-NO" sz="1800" dirty="0" smtClean="0"/>
              <a:t>.</a:t>
            </a:r>
          </a:p>
          <a:p>
            <a:r>
              <a:rPr lang="nb-NO" altLang="nb-NO" sz="1800" dirty="0" smtClean="0"/>
              <a:t>Selskapet skal </a:t>
            </a:r>
            <a:r>
              <a:rPr lang="nb-NO" altLang="nb-NO" sz="1800" dirty="0"/>
              <a:t>holde </a:t>
            </a:r>
            <a:r>
              <a:rPr lang="nb-NO" altLang="nb-NO" sz="1800" dirty="0" smtClean="0"/>
              <a:t>Leverandøren </a:t>
            </a:r>
            <a:r>
              <a:rPr lang="nb-NO" altLang="nb-NO" sz="1800" dirty="0"/>
              <a:t>skadesløs for indirekte </a:t>
            </a:r>
            <a:r>
              <a:rPr lang="nb-NO" altLang="nb-NO" sz="1800" dirty="0" smtClean="0"/>
              <a:t>tap, Art 32.1 ( gjensidig bestemmelse).</a:t>
            </a:r>
          </a:p>
          <a:p>
            <a:r>
              <a:rPr lang="nb-NO" altLang="nb-NO" sz="1800" dirty="0" smtClean="0"/>
              <a:t>Globalbegrensningen i art. 32.2.</a:t>
            </a:r>
            <a:endParaRPr lang="nb-NO" altLang="nb-NO" sz="1800" dirty="0"/>
          </a:p>
          <a:p>
            <a:r>
              <a:rPr lang="nb-NO" altLang="nb-NO" sz="1800" dirty="0"/>
              <a:t>Skade på Selskapets øvrige eiendom eller andre Leverandørers Kontraktsgjenstander (og personskader</a:t>
            </a:r>
            <a:r>
              <a:rPr lang="nb-NO" altLang="nb-NO" sz="1800" dirty="0" smtClean="0"/>
              <a:t>).Knock-for-knock </a:t>
            </a:r>
            <a:r>
              <a:rPr lang="nb-NO" altLang="nb-NO" sz="1800" dirty="0" smtClean="0"/>
              <a:t>prinsippet Art </a:t>
            </a:r>
            <a:r>
              <a:rPr lang="nb-NO" altLang="nb-NO" sz="1800" dirty="0"/>
              <a:t>30.1 - </a:t>
            </a:r>
            <a:r>
              <a:rPr lang="nb-NO" altLang="nb-NO" sz="1800" dirty="0" smtClean="0"/>
              <a:t>30.3.</a:t>
            </a:r>
            <a:endParaRPr lang="nb-NO" altLang="nb-NO" sz="1800" dirty="0"/>
          </a:p>
          <a:p>
            <a:endParaRPr lang="nb-NO" altLang="nb-NO" dirty="0"/>
          </a:p>
          <a:p>
            <a:pPr marL="0" indent="0">
              <a:buNone/>
            </a:pPr>
            <a:endParaRPr lang="nb-NO" dirty="0"/>
          </a:p>
        </p:txBody>
      </p:sp>
      <p:sp>
        <p:nvSpPr>
          <p:cNvPr id="4" name="Plassholder for lysbildenummer 3"/>
          <p:cNvSpPr>
            <a:spLocks noGrp="1"/>
          </p:cNvSpPr>
          <p:nvPr>
            <p:ph type="sldNum" sz="quarter" idx="12"/>
          </p:nvPr>
        </p:nvSpPr>
        <p:spPr>
          <a:xfrm>
            <a:off x="8713788" y="6248400"/>
            <a:ext cx="430212" cy="457200"/>
          </a:xfrm>
        </p:spPr>
        <p:txBody>
          <a:bodyPr/>
          <a:lstStyle/>
          <a:p>
            <a:pPr>
              <a:defRPr/>
            </a:pPr>
            <a:fld id="{9EEA97D1-373F-491C-8AF0-BEC57EBE2D9B}" type="slidenum">
              <a:rPr lang="nb-NO" smtClean="0"/>
              <a:pPr>
                <a:defRPr/>
              </a:pPr>
              <a:t>8</a:t>
            </a:fld>
            <a:endParaRPr lang="nb-NO"/>
          </a:p>
        </p:txBody>
      </p:sp>
    </p:spTree>
    <p:extLst>
      <p:ext uri="{BB962C8B-B14F-4D97-AF65-F5344CB8AC3E}">
        <p14:creationId xmlns:p14="http://schemas.microsoft.com/office/powerpoint/2010/main" val="299672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Skadesløsholdelse</a:t>
            </a:r>
            <a:endParaRPr lang="nb-NO" dirty="0"/>
          </a:p>
        </p:txBody>
      </p:sp>
      <p:sp>
        <p:nvSpPr>
          <p:cNvPr id="3" name="Plassholder for innhold 2"/>
          <p:cNvSpPr>
            <a:spLocks noGrp="1"/>
          </p:cNvSpPr>
          <p:nvPr>
            <p:ph idx="1"/>
          </p:nvPr>
        </p:nvSpPr>
        <p:spPr/>
        <p:txBody>
          <a:bodyPr>
            <a:normAutofit/>
          </a:bodyPr>
          <a:lstStyle/>
          <a:p>
            <a:r>
              <a:rPr lang="nb-NO" sz="1800" dirty="0" smtClean="0"/>
              <a:t>Knock-for</a:t>
            </a:r>
            <a:r>
              <a:rPr lang="nb-NO" sz="1800" dirty="0"/>
              <a:t>-</a:t>
            </a:r>
            <a:r>
              <a:rPr lang="nb-NO" sz="1800" dirty="0" smtClean="0"/>
              <a:t>knock prinsippet, Art. 30.</a:t>
            </a:r>
          </a:p>
          <a:p>
            <a:r>
              <a:rPr lang="nb-NO" sz="1800" dirty="0" smtClean="0"/>
              <a:t>Skadesløsholdelser gjør at tapet blir der det rammer, slik at skadelidte i stedet for å kreve erstatning av skadevolder, er henvist til å kreve dekning under forsikringen.</a:t>
            </a:r>
          </a:p>
          <a:p>
            <a:r>
              <a:rPr lang="nb-NO" sz="1800" dirty="0" smtClean="0"/>
              <a:t>Avtale om å fravike den erstatningsordning som ellers ville følge av </a:t>
            </a:r>
            <a:r>
              <a:rPr lang="nb-NO" sz="1800" dirty="0" err="1" smtClean="0"/>
              <a:t>bakgrunnsretten</a:t>
            </a:r>
            <a:r>
              <a:rPr lang="nb-NO" sz="1800" dirty="0" smtClean="0"/>
              <a:t>.</a:t>
            </a:r>
          </a:p>
          <a:p>
            <a:r>
              <a:rPr lang="nb-NO" sz="1800" dirty="0" smtClean="0"/>
              <a:t>Formål; å redusere behovet for ansvarsdekning som tradisjonelt koster mer enn tingsskadedekning.</a:t>
            </a:r>
          </a:p>
          <a:p>
            <a:r>
              <a:rPr lang="nb-NO" altLang="nb-NO" sz="1800" dirty="0"/>
              <a:t>En mangel kan samtidig </a:t>
            </a:r>
            <a:r>
              <a:rPr lang="nb-NO" altLang="nb-NO" sz="1800" dirty="0" smtClean="0"/>
              <a:t>føre til </a:t>
            </a:r>
            <a:r>
              <a:rPr lang="nb-NO" altLang="nb-NO" sz="1800" dirty="0"/>
              <a:t>en skade som </a:t>
            </a:r>
            <a:r>
              <a:rPr lang="nb-NO" altLang="nb-NO" sz="1800" dirty="0" smtClean="0"/>
              <a:t>Selskapet etter ordlyden i Kontrakten skal </a:t>
            </a:r>
            <a:r>
              <a:rPr lang="nb-NO" altLang="nb-NO" sz="1800" dirty="0"/>
              <a:t>holde </a:t>
            </a:r>
            <a:r>
              <a:rPr lang="nb-NO" altLang="nb-NO" sz="1800" dirty="0" smtClean="0"/>
              <a:t>Leverandøren </a:t>
            </a:r>
            <a:r>
              <a:rPr lang="nb-NO" altLang="nb-NO" sz="1800" dirty="0"/>
              <a:t>skadesløs for – her </a:t>
            </a:r>
            <a:r>
              <a:rPr lang="nb-NO" altLang="nb-NO" sz="1800" dirty="0" smtClean="0"/>
              <a:t>må </a:t>
            </a:r>
            <a:r>
              <a:rPr lang="nb-NO" altLang="nb-NO" sz="1800" dirty="0"/>
              <a:t>garantien </a:t>
            </a:r>
            <a:r>
              <a:rPr lang="nb-NO" altLang="nb-NO" sz="1800" dirty="0" smtClean="0"/>
              <a:t>gå foran i forhold til skader på kontraktsgjenstanden.</a:t>
            </a:r>
          </a:p>
          <a:p>
            <a:r>
              <a:rPr lang="nb-NO" altLang="nb-NO" sz="1800" dirty="0" smtClean="0"/>
              <a:t>Konsekvensskader på leveranser fra andre leverandører eller Selskapets eiendom dekkes av knock-for-knock reguleringen.</a:t>
            </a:r>
          </a:p>
          <a:p>
            <a:pPr marL="0" indent="0">
              <a:buNone/>
            </a:pPr>
            <a:endParaRPr lang="nb-NO" altLang="nb-NO" dirty="0" smtClean="0"/>
          </a:p>
          <a:p>
            <a:pPr marL="0" indent="0">
              <a:buNone/>
            </a:pPr>
            <a:endParaRPr lang="nb-NO" dirty="0" smtClean="0"/>
          </a:p>
        </p:txBody>
      </p:sp>
      <p:sp>
        <p:nvSpPr>
          <p:cNvPr id="4" name="Plassholder for lysbildenummer 3"/>
          <p:cNvSpPr>
            <a:spLocks noGrp="1"/>
          </p:cNvSpPr>
          <p:nvPr>
            <p:ph type="sldNum" sz="quarter" idx="12"/>
          </p:nvPr>
        </p:nvSpPr>
        <p:spPr>
          <a:xfrm>
            <a:off x="8713788" y="6248400"/>
            <a:ext cx="430212" cy="457200"/>
          </a:xfrm>
        </p:spPr>
        <p:txBody>
          <a:bodyPr/>
          <a:lstStyle/>
          <a:p>
            <a:pPr>
              <a:defRPr/>
            </a:pPr>
            <a:fld id="{9EEA97D1-373F-491C-8AF0-BEC57EBE2D9B}" type="slidenum">
              <a:rPr lang="nb-NO" smtClean="0"/>
              <a:pPr>
                <a:defRPr/>
              </a:pPr>
              <a:t>9</a:t>
            </a:fld>
            <a:endParaRPr lang="nb-NO"/>
          </a:p>
        </p:txBody>
      </p:sp>
    </p:spTree>
    <p:extLst>
      <p:ext uri="{BB962C8B-B14F-4D97-AF65-F5344CB8AC3E}">
        <p14:creationId xmlns:p14="http://schemas.microsoft.com/office/powerpoint/2010/main" val="4066012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vale tekstmal 0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blank.potx" id="{580CAD30-6A3B-452F-8493-09F27503FF2A}" vid="{1D2BBE47-DDB2-48B8-9B31-325E2DD10CB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vale tekstmal 0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blank.potx" id="{11CC9929-454A-403E-95B0-56E5E386F32E}" vid="{13E7B903-598F-4D29-B831-8BE1D89434FC}"/>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blank</Template>
  <TotalTime>9546</TotalTime>
  <Words>2779</Words>
  <Application>Microsoft Office PowerPoint</Application>
  <PresentationFormat>Skjermfremvisning (4:3)</PresentationFormat>
  <Paragraphs>301</Paragraphs>
  <Slides>30</Slides>
  <Notes>8</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30</vt:i4>
      </vt:variant>
    </vt:vector>
  </HeadingPairs>
  <TitlesOfParts>
    <vt:vector size="38" baseType="lpstr">
      <vt:lpstr>Arial</vt:lpstr>
      <vt:lpstr>Calibri</vt:lpstr>
      <vt:lpstr>Calibri Light</vt:lpstr>
      <vt:lpstr>Cambria</vt:lpstr>
      <vt:lpstr>Times New Roman</vt:lpstr>
      <vt:lpstr>Wingdings</vt:lpstr>
      <vt:lpstr>Powerpoint blank</vt:lpstr>
      <vt:lpstr>Office-tema</vt:lpstr>
      <vt:lpstr>Samspillet mellom byggerisikoforsikring og leverandørens garantiansvar</vt:lpstr>
      <vt:lpstr>Temaet</vt:lpstr>
      <vt:lpstr>Leverandørens garanti/mangelsansvar</vt:lpstr>
      <vt:lpstr>Leverandørens mangels- og garantiansvar</vt:lpstr>
      <vt:lpstr>Garantiperioden/varsel</vt:lpstr>
      <vt:lpstr>Utbedringsansvaret</vt:lpstr>
      <vt:lpstr>Hvilke kostnader er Leverandøren ansvarlig for?</vt:lpstr>
      <vt:lpstr>Begrensninger i leverandørens ansvar</vt:lpstr>
      <vt:lpstr>Skadesløsholdelse</vt:lpstr>
      <vt:lpstr>Garantiansvaret  oppsummert</vt:lpstr>
      <vt:lpstr>Forsikringsplikt i kontrakten</vt:lpstr>
      <vt:lpstr>Byggerisikoforsikring </vt:lpstr>
      <vt:lpstr>Byggerisikoforsikring generelt</vt:lpstr>
      <vt:lpstr>Hvem er dekket under forsikringen</vt:lpstr>
      <vt:lpstr>Garantiperioder og forsikringsperioder</vt:lpstr>
      <vt:lpstr>Byggerisikoforsikringen etter levering</vt:lpstr>
      <vt:lpstr>Fysisk skade</vt:lpstr>
      <vt:lpstr>Defective Part unntaket</vt:lpstr>
      <vt:lpstr>Hva er en "part"?</vt:lpstr>
      <vt:lpstr>Defective Part – Buy Back</vt:lpstr>
      <vt:lpstr>Dekningsomfang</vt:lpstr>
      <vt:lpstr>Forsikringsdekningen oppsummert</vt:lpstr>
      <vt:lpstr>Når blir det samspill mellom forsikring og garanti?</vt:lpstr>
      <vt:lpstr>Samspillet</vt:lpstr>
      <vt:lpstr>Uklart årsaksbilde – bevisbyrde</vt:lpstr>
      <vt:lpstr>Oppgjør</vt:lpstr>
      <vt:lpstr>Fordeling hvis forsikringen ikke dekker alle kostnader</vt:lpstr>
      <vt:lpstr>Fordeling hvis forsikringen ikke dekker alle kostnader</vt:lpstr>
      <vt:lpstr>Oppsummering</vt:lpstr>
      <vt:lpstr>TAKK FOR OPPMERKSOMHETEN</vt:lpstr>
    </vt:vector>
  </TitlesOfParts>
  <Company>Kvale Advokatfirma 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Kvale</dc:creator>
  <cp:lastModifiedBy>Kvale</cp:lastModifiedBy>
  <cp:revision>204</cp:revision>
  <dcterms:created xsi:type="dcterms:W3CDTF">2018-10-12T08:22:17Z</dcterms:created>
  <dcterms:modified xsi:type="dcterms:W3CDTF">2018-11-27T10:06:29Z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orksiteDatabase">
    <vt:lpwstr>INTERNAL</vt:lpwstr>
  </property>
  <property fmtid="{D5CDD505-2E9C-101B-9397-08002B2CF9AE}" pid="3" name="WorksiteDocNumber">
    <vt:lpwstr>960917</vt:lpwstr>
  </property>
  <property fmtid="{D5CDD505-2E9C-101B-9397-08002B2CF9AE}" pid="4" name="WorksiteDocVersion">
    <vt:lpwstr>1</vt:lpwstr>
  </property>
  <property fmtid="{D5CDD505-2E9C-101B-9397-08002B2CF9AE}" pid="5" name="WorksiteAuthor">
    <vt:lpwstr>JHB</vt:lpwstr>
  </property>
</Properties>
</file>