
<file path=[Content_Types].xml><?xml version="1.0" encoding="utf-8"?>
<Types xmlns="http://schemas.openxmlformats.org/package/2006/content-types">
  <Default Extension="bin" ContentType="application/vnd.openxmlformats-officedocument.oleObject"/>
  <Default Extension="png" ContentType="image/png"/>
  <Default Extension="tiff" ContentType="image/tiff"/>
  <Default Extension="gif" ContentType="image/gif"/>
  <Default Extension="rels" ContentType="application/vnd.openxmlformats-package.relationships+xml"/>
  <Default Extension="wmf" ContentType="image/x-wmf"/>
  <Default Extension="vml" ContentType="application/vnd.openxmlformats-officedocument.vmlDrawing"/>
  <Default Extension="emf" ContentType="image/x-emf"/>
  <Default Extension="jpeg" ContentType="image/jpeg"/>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entation.xml" ContentType="application/vnd.openxmlformats-officedocument.presentationml.presentation.main+xml"/>
  <Override PartName="/ppt/presProps.xml" ContentType="application/vnd.openxmlformats-officedocument.presentationml.presProps+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viewProps.xml" ContentType="application/vnd.openxmlformats-officedocument.presentationml.viewProps+xml"/>
</Types>
</file>

<file path=_rels/.rels>&#65279;<?xml version="1.0" encoding="utf-8" standalone="yes"?><Relationships xmlns="http://schemas.openxmlformats.org/package/2006/relationships"><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 Id="rId5" Type="http://schemas.openxmlformats.org/package/2006/relationships/metadata/thumbnail" Target="docProps/thumbnail.jpeg" /></Relationships>
</file>

<file path=ppt/presentation.xml><?xml version="1.0" encoding="utf-8"?>
<!--Generated by Aspose.Slides for .NET 8.4.2.0-->
<p:presentation xmlns:a="http://schemas.openxmlformats.org/drawingml/2006/main" xmlns:r="http://schemas.openxmlformats.org/officeDocument/2006/relationships" xmlns:p="http://schemas.openxmlformats.org/presentationml/2006/main" saveSubsetFonts="1">
  <p:sldMasterIdLst>
    <p:sldMasterId r:id="rId1" id="2147483709"/>
    <p:sldMasterId r:id="rId2" id="2147483752"/>
    <p:sldMasterId r:id="rId3" id="2147483779"/>
    <p:sldMasterId r:id="rId4" id="2147483794"/>
    <p:sldMasterId r:id="rId5" id="2147483809"/>
  </p:sldMasterIdLst>
  <p:notesMasterIdLst>
    <p:notesMasterId r:id="rId40"/>
  </p:notesMasterIdLst>
  <p:handoutMasterIdLst>
    <p:handoutMasterId r:id="rId41"/>
  </p:handoutMasterIdLst>
  <p:sldIdLst>
    <p:sldId r:id="rId6" id="666"/>
    <p:sldId r:id="rId7" id="667"/>
    <p:sldId r:id="rId8" id="665"/>
    <p:sldId r:id="rId9" id="668"/>
    <p:sldId r:id="rId10" id="704"/>
    <p:sldId r:id="rId11" id="705"/>
    <p:sldId r:id="rId12" id="694"/>
    <p:sldId r:id="rId13" id="670"/>
    <p:sldId r:id="rId14" id="671"/>
    <p:sldId r:id="rId15" id="672"/>
    <p:sldId r:id="rId16" id="673"/>
    <p:sldId r:id="rId17" id="674"/>
    <p:sldId r:id="rId18" id="696"/>
    <p:sldId r:id="rId19" id="681"/>
    <p:sldId r:id="rId20" id="706"/>
    <p:sldId r:id="rId21" id="675"/>
    <p:sldId r:id="rId22" id="697"/>
    <p:sldId r:id="rId23" id="676"/>
    <p:sldId r:id="rId24" id="678"/>
    <p:sldId r:id="rId25" id="679"/>
    <p:sldId r:id="rId26" id="680"/>
    <p:sldId r:id="rId27" id="682"/>
    <p:sldId r:id="rId28" id="683"/>
    <p:sldId r:id="rId29" id="698"/>
    <p:sldId r:id="rId30" id="685"/>
    <p:sldId r:id="rId31" id="699"/>
    <p:sldId r:id="rId32" id="686"/>
    <p:sldId r:id="rId33" id="701"/>
    <p:sldId r:id="rId34" id="688"/>
    <p:sldId r:id="rId35" id="700"/>
    <p:sldId r:id="rId36" id="702"/>
    <p:sldId r:id="rId37" id="691"/>
    <p:sldId r:id="rId38" id="692"/>
    <p:sldId r:id="rId39" id="703"/>
  </p:sldIdLst>
  <p:sldSz cx="12192000" cy="6858000"/>
  <p:notesSz cx="6669088" cy="9753600"/>
  <p:custDataLst>
    <p:tags r:id="rId4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3" pos="7378" userDrawn="1">
          <p15:clr>
            <a:srgbClr val="A4A3A4"/>
          </p15:clr>
        </p15:guide>
        <p15:guide id="21" orient="horz" pos="3521" userDrawn="1">
          <p15:clr>
            <a:srgbClr val="A4A3A4"/>
          </p15:clr>
        </p15:guide>
        <p15:guide id="23" pos="302" userDrawn="1">
          <p15:clr>
            <a:srgbClr val="A4A3A4"/>
          </p15:clr>
        </p15:guide>
        <p15:guide id="26" pos="3840" userDrawn="1">
          <p15:clr>
            <a:srgbClr val="A4A3A4"/>
          </p15:clr>
        </p15:guide>
        <p15:guide id="28" pos="3976" userDrawn="1">
          <p15:clr>
            <a:srgbClr val="A4A3A4"/>
          </p15:clr>
        </p15:guide>
        <p15:guide id="29" pos="3704" userDrawn="1">
          <p15:clr>
            <a:srgbClr val="A4A3A4"/>
          </p15:clr>
        </p15:guide>
        <p15:guide id="31" orient="horz" pos="845" userDrawn="1">
          <p15:clr>
            <a:srgbClr val="A4A3A4"/>
          </p15:clr>
        </p15:guide>
        <p15:guide id="35" pos="2389" userDrawn="1">
          <p15:clr>
            <a:srgbClr val="A4A3A4"/>
          </p15:clr>
        </p15:guide>
        <p15:guide id="37" pos="5337" userDrawn="1">
          <p15:clr>
            <a:srgbClr val="A4A3A4"/>
          </p15:clr>
        </p15:guide>
        <p15:guide id="38" orient="horz" pos="1117" userDrawn="1">
          <p15:clr>
            <a:srgbClr val="A4A3A4"/>
          </p15:clr>
        </p15:guide>
        <p15:guide id="39" orient="horz" pos="663" userDrawn="1">
          <p15:clr>
            <a:srgbClr val="A4A3A4"/>
          </p15:clr>
        </p15:guide>
        <p15:guide id="40" orient="horz" pos="1026" userDrawn="1">
          <p15:clr>
            <a:srgbClr val="A4A3A4"/>
          </p15:clr>
        </p15:guide>
      </p15:sldGuideLst>
    </p:ext>
    <p:ext uri="{2D200454-40CA-4A62-9FC3-DE9A4176ACB9}">
      <p15:notesGuideLst xmlns:p15="http://schemas.microsoft.com/office/powerpoint/2012/main">
        <p15:guide id="1" orient="horz" pos="3072" userDrawn="1">
          <p15:clr>
            <a:srgbClr val="A4A3A4"/>
          </p15:clr>
        </p15:guide>
        <p15:guide id="2" pos="2101"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20412"/>
    <a:srgbClr val="CBD0DB"/>
    <a:srgbClr val="7FC31C"/>
    <a:srgbClr val="0D58FF"/>
    <a:srgbClr val="002F9B"/>
    <a:srgbClr val="07BFFD"/>
    <a:srgbClr val="FFBDBD"/>
    <a:srgbClr val="B1BDC6"/>
    <a:srgbClr val="647988"/>
    <a:srgbClr val="7FA4B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ddels stil 2 - uthev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fill>
          <a:solidFill>
            <a:schemeClr val="accent1">
              <a:tint val="40000"/>
            </a:schemeClr>
          </a:solidFill>
        </a:fill>
      </a:tcStyle>
    </a:band1H>
    <a:band1V>
      <a:tcStyle>
        <a:fill>
          <a:solidFill>
            <a:schemeClr val="accent1">
              <a:tint val="40000"/>
            </a:schemeClr>
          </a:solidFill>
        </a:fill>
      </a:tcStyle>
    </a:band1V>
    <a:lastCol>
      <a:tcTxStyle b="on">
        <a:fontRef idx="minor">
          <a:prstClr val="black"/>
        </a:fontRef>
        <a:schemeClr val="lt1"/>
      </a:tcTxStyle>
      <a:tcStyle>
        <a:fill>
          <a:solidFill>
            <a:schemeClr val="accent1"/>
          </a:solidFill>
        </a:fill>
      </a:tcStyle>
    </a:lastCol>
    <a:firstCol>
      <a:tcTxStyle b="on">
        <a:fontRef idx="minor">
          <a:prstClr val="black"/>
        </a:fontRef>
        <a:schemeClr val="lt1"/>
      </a:tcTxStyle>
      <a:tcStyle>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iddels stil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fill>
          <a:solidFill>
            <a:schemeClr val="dk1">
              <a:tint val="40000"/>
            </a:schemeClr>
          </a:solidFill>
        </a:fill>
      </a:tcStyle>
    </a:band1H>
    <a:band1V>
      <a:tcStyle>
        <a:fill>
          <a:solidFill>
            <a:schemeClr val="dk1">
              <a:tint val="40000"/>
            </a:schemeClr>
          </a:solidFill>
        </a:fill>
      </a:tcStyle>
    </a:band1V>
    <a:lastCol>
      <a:tcTxStyle b="on">
        <a:fontRef idx="minor">
          <a:prstClr val="black"/>
        </a:fontRef>
        <a:schemeClr val="lt1"/>
      </a:tcTxStyle>
      <a:tcStyle>
        <a:fill>
          <a:solidFill>
            <a:schemeClr val="dk1"/>
          </a:solidFill>
        </a:fill>
      </a:tcStyle>
    </a:lastCol>
    <a:firstCol>
      <a:tcTxStyle b="on">
        <a:fontRef idx="minor">
          <a:prstClr val="black"/>
        </a:fontRef>
        <a:schemeClr val="lt1"/>
      </a:tcTxStyle>
      <a:tcStyle>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iddels stil 2 - utheving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fill>
          <a:solidFill>
            <a:schemeClr val="accent2">
              <a:tint val="40000"/>
            </a:schemeClr>
          </a:solidFill>
        </a:fill>
      </a:tcStyle>
    </a:band1H>
    <a:band1V>
      <a:tcStyle>
        <a:fill>
          <a:solidFill>
            <a:schemeClr val="accent2">
              <a:tint val="40000"/>
            </a:schemeClr>
          </a:solidFill>
        </a:fill>
      </a:tcStyle>
    </a:band1V>
    <a:lastCol>
      <a:tcTxStyle b="on">
        <a:fontRef idx="minor">
          <a:prstClr val="black"/>
        </a:fontRef>
        <a:schemeClr val="lt1"/>
      </a:tcTxStyle>
      <a:tcStyle>
        <a:fill>
          <a:solidFill>
            <a:schemeClr val="accent2"/>
          </a:solidFill>
        </a:fill>
      </a:tcStyle>
    </a:lastCol>
    <a:firstCol>
      <a:tcTxStyle b="on">
        <a:fontRef idx="minor">
          <a:prstClr val="black"/>
        </a:fontRef>
        <a:schemeClr val="lt1"/>
      </a:tcTxStyle>
      <a:tcStyle>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75DCB02-9BB8-47FD-8907-85C794F793BA}" styleName="Temastil 1 - utheving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fill>
          <a:solidFill>
            <a:schemeClr val="accent4">
              <a:alpha val="40000"/>
            </a:schemeClr>
          </a:solidFill>
        </a:fill>
      </a:tcStyle>
    </a:band1H>
    <a:band1V>
      <a:tcStyle>
        <a:tcBdr>
          <a:top>
            <a:lnRef idx="1">
              <a:schemeClr val="accent4"/>
            </a:lnRef>
          </a:top>
          <a:bottom>
            <a:lnRef idx="1">
              <a:schemeClr val="accent4"/>
            </a:lnRef>
          </a:bottom>
        </a:tcBdr>
        <a:fill>
          <a:solidFill>
            <a:schemeClr val="accent4">
              <a:alpha val="40000"/>
            </a:schemeClr>
          </a:solidFill>
        </a:fill>
      </a:tcStyle>
    </a:band1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D113A9D2-9D6B-4929-AA2D-F23B5EE8CBE7}" styleName="Temastil 2 - utheving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fill>
          <a:solidFill>
            <a:schemeClr val="lt1">
              <a:alpha val="20000"/>
            </a:schemeClr>
          </a:solidFill>
        </a:fill>
      </a:tcStyle>
    </a:band1H>
    <a:band1V>
      <a:tcStyle>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08FB837D-C827-4EFA-A057-4D05807E0F7C}" styleName="Temastil 1 - utheving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fill>
          <a:solidFill>
            <a:schemeClr val="accent6">
              <a:alpha val="40000"/>
            </a:schemeClr>
          </a:solidFill>
        </a:fill>
      </a:tcStyle>
    </a:band1H>
    <a:band1V>
      <a:tcStyle>
        <a:tcBdr>
          <a:top>
            <a:lnRef idx="1">
              <a:schemeClr val="accent6"/>
            </a:lnRef>
          </a:top>
          <a:bottom>
            <a:lnRef idx="1">
              <a:schemeClr val="accent6"/>
            </a:lnRef>
          </a:bottom>
        </a:tcBdr>
        <a:fill>
          <a:solidFill>
            <a:schemeClr val="accent6">
              <a:alpha val="40000"/>
            </a:schemeClr>
          </a:solidFill>
        </a:fill>
      </a:tcStyle>
    </a:band1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69C7853C-536D-4A76-A0AE-DD22124D55A5}" styleName="Temastil 1 - utheving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fill>
          <a:solidFill>
            <a:schemeClr val="accent3">
              <a:alpha val="40000"/>
            </a:schemeClr>
          </a:solidFill>
        </a:fill>
      </a:tcStyle>
    </a:band1H>
    <a:band1V>
      <a:tcStyle>
        <a:tcBdr>
          <a:top>
            <a:lnRef idx="1">
              <a:schemeClr val="accent3"/>
            </a:lnRef>
          </a:top>
          <a:bottom>
            <a:lnRef idx="1">
              <a:schemeClr val="accent3"/>
            </a:lnRef>
          </a:bottom>
        </a:tcBdr>
        <a:fill>
          <a:solidFill>
            <a:schemeClr val="accent3">
              <a:alpha val="40000"/>
            </a:schemeClr>
          </a:solidFill>
        </a:fill>
      </a:tcStyle>
    </a:band1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3C2FFA5D-87B4-456A-9821-1D502468CF0F}" styleName="Temastil 1 - utheving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fill>
          <a:solidFill>
            <a:schemeClr val="accent1">
              <a:alpha val="40000"/>
            </a:schemeClr>
          </a:solidFill>
        </a:fill>
      </a:tcStyle>
    </a:band1H>
    <a:band1V>
      <a:tcStyle>
        <a:tcBdr>
          <a:top>
            <a:lnRef idx="1">
              <a:schemeClr val="accent1"/>
            </a:lnRef>
          </a:top>
          <a:bottom>
            <a:lnRef idx="1">
              <a:schemeClr val="accent1"/>
            </a:lnRef>
          </a:bottom>
        </a:tcBdr>
        <a:fill>
          <a:solidFill>
            <a:schemeClr val="accent1">
              <a:alpha val="40000"/>
            </a:schemeClr>
          </a:solidFill>
        </a:fill>
      </a:tcStyle>
    </a:band1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D5ABB26-0587-4C30-8999-92F81FD0307C}" styleName="Ingen stil, ingen rutenett">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0A15C55-8517-42AA-B614-E9B94910E393}" styleName="Middels stil 2 - utheving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fill>
          <a:solidFill>
            <a:schemeClr val="accent4">
              <a:tint val="40000"/>
            </a:schemeClr>
          </a:solidFill>
        </a:fill>
      </a:tcStyle>
    </a:band1H>
    <a:band1V>
      <a:tcStyle>
        <a:fill>
          <a:solidFill>
            <a:schemeClr val="accent4">
              <a:tint val="40000"/>
            </a:schemeClr>
          </a:solidFill>
        </a:fill>
      </a:tcStyle>
    </a:band1V>
    <a:lastCol>
      <a:tcTxStyle b="on">
        <a:fontRef idx="minor">
          <a:prstClr val="black"/>
        </a:fontRef>
        <a:schemeClr val="lt1"/>
      </a:tcTxStyle>
      <a:tcStyle>
        <a:fill>
          <a:solidFill>
            <a:schemeClr val="accent4"/>
          </a:solidFill>
        </a:fill>
      </a:tcStyle>
    </a:lastCol>
    <a:firstCol>
      <a:tcTxStyle b="on">
        <a:fontRef idx="minor">
          <a:prstClr val="black"/>
        </a:fontRef>
        <a:schemeClr val="lt1"/>
      </a:tcTxStyle>
      <a:tcStyle>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iddels stil 2 - utheving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fill>
          <a:solidFill>
            <a:schemeClr val="accent3">
              <a:tint val="40000"/>
            </a:schemeClr>
          </a:solidFill>
        </a:fill>
      </a:tcStyle>
    </a:band1H>
    <a:band1V>
      <a:tcStyle>
        <a:fill>
          <a:solidFill>
            <a:schemeClr val="accent3">
              <a:tint val="40000"/>
            </a:schemeClr>
          </a:solidFill>
        </a:fill>
      </a:tcStyle>
    </a:band1V>
    <a:lastCol>
      <a:tcTxStyle b="on">
        <a:fontRef idx="minor">
          <a:prstClr val="black"/>
        </a:fontRef>
        <a:schemeClr val="lt1"/>
      </a:tcTxStyle>
      <a:tcStyle>
        <a:fill>
          <a:solidFill>
            <a:schemeClr val="accent3"/>
          </a:solidFill>
        </a:fill>
      </a:tcStyle>
    </a:lastCol>
    <a:firstCol>
      <a:tcTxStyle b="on">
        <a:fontRef idx="minor">
          <a:prstClr val="black"/>
        </a:fontRef>
        <a:schemeClr val="lt1"/>
      </a:tcTxStyle>
      <a:tcStyle>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3296810-A885-4BE3-A3E7-6D5BEEA58F35}" styleName="Middels stil 2 - utheving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fill>
          <a:solidFill>
            <a:schemeClr val="accent6">
              <a:tint val="40000"/>
            </a:schemeClr>
          </a:solidFill>
        </a:fill>
      </a:tcStyle>
    </a:band1H>
    <a:band1V>
      <a:tcStyle>
        <a:fill>
          <a:solidFill>
            <a:schemeClr val="accent6">
              <a:tint val="40000"/>
            </a:schemeClr>
          </a:solidFill>
        </a:fill>
      </a:tcStyle>
    </a:band1V>
    <a:lastCol>
      <a:tcTxStyle b="on">
        <a:fontRef idx="minor">
          <a:prstClr val="black"/>
        </a:fontRef>
        <a:schemeClr val="lt1"/>
      </a:tcTxStyle>
      <a:tcStyle>
        <a:fill>
          <a:solidFill>
            <a:schemeClr val="accent6"/>
          </a:solidFill>
        </a:fill>
      </a:tcStyle>
    </a:lastCol>
    <a:firstCol>
      <a:tcTxStyle b="on">
        <a:fontRef idx="minor">
          <a:prstClr val="black"/>
        </a:fontRef>
        <a:schemeClr val="lt1"/>
      </a:tcTxStyle>
      <a:tcStyle>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E8034E78-7F5D-4C2E-B375-FC64B27BC917}" styleName="Mørk stil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fill>
          <a:solidFill>
            <a:schemeClr val="dk1">
              <a:tint val="40000"/>
            </a:schemeClr>
          </a:solidFill>
        </a:fill>
      </a:tcStyle>
    </a:band1H>
    <a:band1V>
      <a:tcStyle>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25E5076-3810-47DD-B79F-674D7AD40C01}" styleName="Mørk stil 1 - utheving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fill>
          <a:solidFill>
            <a:schemeClr val="accent1">
              <a:shade val="60000"/>
            </a:schemeClr>
          </a:solidFill>
        </a:fill>
      </a:tcStyle>
    </a:band1H>
    <a:band1V>
      <a:tcStyle>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37CE84F3-28C3-443E-9E96-99CF82512B78}" styleName="Mørk stil 1 - utheving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fill>
          <a:solidFill>
            <a:schemeClr val="accent2">
              <a:shade val="60000"/>
            </a:schemeClr>
          </a:solidFill>
        </a:fill>
      </a:tcStyle>
    </a:band1H>
    <a:band1V>
      <a:tcStyle>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D03447BB-5D67-496B-8E87-E561075AD55C}" styleName="Mørk stil 1 - utheving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fill>
          <a:solidFill>
            <a:schemeClr val="accent3">
              <a:shade val="60000"/>
            </a:schemeClr>
          </a:solidFill>
        </a:fill>
      </a:tcStyle>
    </a:band1H>
    <a:band1V>
      <a:tcStyle>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929F9F4-4A8F-4326-A1B4-22849713DDAB}" styleName="Mørk stil 1 - utheving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fill>
          <a:solidFill>
            <a:schemeClr val="accent4">
              <a:shade val="60000"/>
            </a:schemeClr>
          </a:solidFill>
        </a:fill>
      </a:tcStyle>
    </a:band1H>
    <a:band1V>
      <a:tcStyle>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8FD4443E-F989-4FC4-A0C8-D5A2AF1F390B}" styleName="Mørk stil 1 - utheving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fill>
          <a:solidFill>
            <a:schemeClr val="accent5">
              <a:shade val="60000"/>
            </a:schemeClr>
          </a:solidFill>
        </a:fill>
      </a:tcStyle>
    </a:band1H>
    <a:band1V>
      <a:tcStyle>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AF606853-7671-496A-8E4F-DF71F8EC918B}" styleName="Mørk stil 1 - utheving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fill>
          <a:solidFill>
            <a:schemeClr val="accent6">
              <a:shade val="60000"/>
            </a:schemeClr>
          </a:solidFill>
        </a:fill>
      </a:tcStyle>
    </a:band1H>
    <a:band1V>
      <a:tcStyle>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91EBBBCC-DAD2-459C-BE2E-F6DE35CF9A28}" styleName="Mørk stil 2 - utheving 3 / utheving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fill>
          <a:solidFill>
            <a:schemeClr val="accent3">
              <a:tint val="40000"/>
            </a:schemeClr>
          </a:solidFill>
        </a:fill>
      </a:tcStyle>
    </a:band1H>
    <a:band1V>
      <a:tcStyle>
        <a:fill>
          <a:solidFill>
            <a:schemeClr val="accent3">
              <a:tint val="40000"/>
            </a:schemeClr>
          </a:solidFill>
        </a:fill>
      </a:tcStyle>
    </a:band1V>
    <a:lastCol>
      <a:tcTxStyle b="on"/>
    </a:lastCol>
    <a:firstCol>
      <a:tcTxStyle b="on"/>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fill>
          <a:solidFill>
            <a:schemeClr val="accent4"/>
          </a:solidFill>
        </a:fill>
      </a:tcStyle>
    </a:firstRow>
  </a:tblStyle>
  <a:tblStyle styleId="{5202B0CA-FC54-4496-8BCA-5EF66A818D29}" styleName="Mørk stil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fill>
          <a:solidFill>
            <a:schemeClr val="dk1">
              <a:tint val="40000"/>
            </a:schemeClr>
          </a:solidFill>
        </a:fill>
      </a:tcStyle>
    </a:band1H>
    <a:band1V>
      <a:tcStyle>
        <a:fill>
          <a:solidFill>
            <a:schemeClr val="dk1">
              <a:tint val="40000"/>
            </a:schemeClr>
          </a:solidFill>
        </a:fill>
      </a:tcStyle>
    </a:band1V>
    <a:lastCol>
      <a:tcTxStyle b="on"/>
    </a:lastCol>
    <a:firstCol>
      <a:tcTxStyle b="on"/>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fill>
          <a:solidFill>
            <a:schemeClr val="dk1"/>
          </a:solidFill>
        </a:fill>
      </a:tcStyle>
    </a:firstRow>
  </a:tblStyle>
  <a:tblStyle styleId="{C083E6E3-FA7D-4D7B-A595-EF9225AFEA82}" styleName="Lys stil 1 - utheving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fill>
          <a:solidFill>
            <a:schemeClr val="accent3">
              <a:alpha val="20000"/>
            </a:schemeClr>
          </a:solidFill>
        </a:fill>
      </a:tcStyle>
    </a:band1H>
    <a:band1V>
      <a:tcStyle>
        <a:fill>
          <a:solidFill>
            <a:schemeClr val="accent3">
              <a:alpha val="20000"/>
            </a:schemeClr>
          </a:solidFill>
        </a:fill>
      </a:tcStyle>
    </a:band1V>
    <a:lastCol>
      <a:tcTxStyle b="on"/>
    </a:lastCol>
    <a:firstCol>
      <a:tcTxStyle b="on"/>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216" autoAdjust="0"/>
    <p:restoredTop sz="66647" autoAdjust="0"/>
  </p:normalViewPr>
  <p:slideViewPr>
    <p:cSldViewPr>
      <p:cViewPr varScale="1">
        <p:scale>
          <a:sx n="97" d="100"/>
          <a:sy n="97" d="100"/>
        </p:scale>
        <p:origin x="1092" y="56"/>
      </p:cViewPr>
      <p:guideLst>
        <p:guide pos="7378"/>
        <p:guide orient="horz" pos="3521"/>
        <p:guide pos="302"/>
        <p:guide pos="3840"/>
        <p:guide pos="3976"/>
        <p:guide pos="3704"/>
        <p:guide orient="horz" pos="845"/>
        <p:guide pos="2389"/>
        <p:guide pos="5337"/>
        <p:guide orient="horz" pos="1117"/>
        <p:guide orient="horz" pos="663"/>
        <p:guide orient="horz" pos="1026"/>
      </p:guideLst>
    </p:cSldViewPr>
  </p:slideViewPr>
  <p:outlineViewPr>
    <p:cViewPr>
      <p:scale>
        <a:sx n="33" d="100"/>
        <a:sy n="33" d="100"/>
      </p:scale>
      <p:origin x="0" y="0"/>
    </p:cViewPr>
  </p:outlineViewPr>
  <p:notesTextViewPr>
    <p:cViewPr>
      <p:scale>
        <a:sx n="3" d="2"/>
        <a:sy n="3" d="2"/>
      </p:scale>
      <p:origin x="0" y="0"/>
    </p:cViewPr>
  </p:notesTextViewPr>
  <p:sorterViewPr>
    <p:cViewPr>
      <p:scale>
        <a:sx n="51" d="100"/>
        <a:sy n="51" d="100"/>
      </p:scale>
      <p:origin x="0" y="0"/>
    </p:cViewPr>
  </p:sorterViewPr>
  <p:notesViewPr>
    <p:cSldViewPr>
      <p:cViewPr varScale="1">
        <p:scale>
          <a:sx n="56" d="100"/>
          <a:sy n="56" d="100"/>
        </p:scale>
        <p:origin x="-2886" y="-84"/>
      </p:cViewPr>
      <p:guideLst>
        <p:guide orient="horz" pos="3072"/>
        <p:guide pos="2101"/>
      </p:guideLst>
    </p:cSldViewPr>
  </p:notesViewPr>
  <p:gridSpacing cx="72008" cy="72008"/>
</p:viewPr>
</file>

<file path=ppt/_rels/presentation.xml.rels>&#65279;<?xml version="1.0" encoding="utf-8" standalone="yes"?><Relationships xmlns="http://schemas.openxmlformats.org/package/2006/relationships"><Relationship Id="rId1" Type="http://schemas.openxmlformats.org/officeDocument/2006/relationships/slideMaster" Target="slideMasters/slideMaster1.xml" /><Relationship Id="rId10" Type="http://schemas.openxmlformats.org/officeDocument/2006/relationships/slide" Target="slides/slide5.xml" /><Relationship Id="rId11" Type="http://schemas.openxmlformats.org/officeDocument/2006/relationships/slide" Target="slides/slide6.xml" /><Relationship Id="rId12" Type="http://schemas.openxmlformats.org/officeDocument/2006/relationships/slide" Target="slides/slide7.xml" /><Relationship Id="rId13" Type="http://schemas.openxmlformats.org/officeDocument/2006/relationships/slide" Target="slides/slide8.xml" /><Relationship Id="rId14" Type="http://schemas.openxmlformats.org/officeDocument/2006/relationships/slide" Target="slides/slide9.xml" /><Relationship Id="rId15" Type="http://schemas.openxmlformats.org/officeDocument/2006/relationships/slide" Target="slides/slide10.xml" /><Relationship Id="rId16" Type="http://schemas.openxmlformats.org/officeDocument/2006/relationships/slide" Target="slides/slide11.xml" /><Relationship Id="rId17" Type="http://schemas.openxmlformats.org/officeDocument/2006/relationships/slide" Target="slides/slide12.xml" /><Relationship Id="rId18" Type="http://schemas.openxmlformats.org/officeDocument/2006/relationships/slide" Target="slides/slide13.xml" /><Relationship Id="rId19" Type="http://schemas.openxmlformats.org/officeDocument/2006/relationships/slide" Target="slides/slide14.xml" /><Relationship Id="rId2" Type="http://schemas.openxmlformats.org/officeDocument/2006/relationships/slideMaster" Target="slideMasters/slideMaster2.xml" /><Relationship Id="rId20" Type="http://schemas.openxmlformats.org/officeDocument/2006/relationships/slide" Target="slides/slide15.xml" /><Relationship Id="rId21" Type="http://schemas.openxmlformats.org/officeDocument/2006/relationships/slide" Target="slides/slide16.xml" /><Relationship Id="rId22" Type="http://schemas.openxmlformats.org/officeDocument/2006/relationships/slide" Target="slides/slide17.xml" /><Relationship Id="rId23" Type="http://schemas.openxmlformats.org/officeDocument/2006/relationships/slide" Target="slides/slide18.xml" /><Relationship Id="rId24" Type="http://schemas.openxmlformats.org/officeDocument/2006/relationships/slide" Target="slides/slide19.xml" /><Relationship Id="rId25" Type="http://schemas.openxmlformats.org/officeDocument/2006/relationships/slide" Target="slides/slide20.xml" /><Relationship Id="rId26" Type="http://schemas.openxmlformats.org/officeDocument/2006/relationships/slide" Target="slides/slide21.xml" /><Relationship Id="rId27" Type="http://schemas.openxmlformats.org/officeDocument/2006/relationships/slide" Target="slides/slide22.xml" /><Relationship Id="rId28" Type="http://schemas.openxmlformats.org/officeDocument/2006/relationships/slide" Target="slides/slide23.xml" /><Relationship Id="rId29" Type="http://schemas.openxmlformats.org/officeDocument/2006/relationships/slide" Target="slides/slide24.xml" /><Relationship Id="rId3" Type="http://schemas.openxmlformats.org/officeDocument/2006/relationships/slideMaster" Target="slideMasters/slideMaster3.xml" /><Relationship Id="rId30" Type="http://schemas.openxmlformats.org/officeDocument/2006/relationships/slide" Target="slides/slide25.xml" /><Relationship Id="rId31" Type="http://schemas.openxmlformats.org/officeDocument/2006/relationships/slide" Target="slides/slide26.xml" /><Relationship Id="rId32" Type="http://schemas.openxmlformats.org/officeDocument/2006/relationships/slide" Target="slides/slide27.xml" /><Relationship Id="rId33" Type="http://schemas.openxmlformats.org/officeDocument/2006/relationships/slide" Target="slides/slide28.xml" /><Relationship Id="rId34" Type="http://schemas.openxmlformats.org/officeDocument/2006/relationships/slide" Target="slides/slide29.xml" /><Relationship Id="rId35" Type="http://schemas.openxmlformats.org/officeDocument/2006/relationships/slide" Target="slides/slide30.xml" /><Relationship Id="rId36" Type="http://schemas.openxmlformats.org/officeDocument/2006/relationships/slide" Target="slides/slide31.xml" /><Relationship Id="rId37" Type="http://schemas.openxmlformats.org/officeDocument/2006/relationships/slide" Target="slides/slide32.xml" /><Relationship Id="rId38" Type="http://schemas.openxmlformats.org/officeDocument/2006/relationships/slide" Target="slides/slide33.xml" /><Relationship Id="rId39" Type="http://schemas.openxmlformats.org/officeDocument/2006/relationships/slide" Target="slides/slide34.xml" /><Relationship Id="rId4" Type="http://schemas.openxmlformats.org/officeDocument/2006/relationships/slideMaster" Target="slideMasters/slideMaster4.xml" /><Relationship Id="rId40" Type="http://schemas.openxmlformats.org/officeDocument/2006/relationships/notesMaster" Target="notesMasters/notesMaster1.xml" /><Relationship Id="rId41" Type="http://schemas.openxmlformats.org/officeDocument/2006/relationships/handoutMaster" Target="handoutMasters/handoutMaster1.xml" /><Relationship Id="rId42" Type="http://schemas.openxmlformats.org/officeDocument/2006/relationships/tags" Target="tags/tag8.xml" /><Relationship Id="rId43" Type="http://schemas.openxmlformats.org/officeDocument/2006/relationships/presProps" Target="presProps.xml" /><Relationship Id="rId44" Type="http://schemas.openxmlformats.org/officeDocument/2006/relationships/viewProps" Target="viewProps.xml" /><Relationship Id="rId45" Type="http://schemas.openxmlformats.org/officeDocument/2006/relationships/theme" Target="theme/theme5.xml" /><Relationship Id="rId46" Type="http://schemas.openxmlformats.org/officeDocument/2006/relationships/tableStyles" Target="tableStyles.xml" /><Relationship Id="rId5" Type="http://schemas.openxmlformats.org/officeDocument/2006/relationships/slideMaster" Target="slideMasters/slideMaster5.xml" /><Relationship Id="rId6" Type="http://schemas.openxmlformats.org/officeDocument/2006/relationships/slide" Target="slides/slide1.xml" /><Relationship Id="rId7" Type="http://schemas.openxmlformats.org/officeDocument/2006/relationships/slide" Target="slides/slide2.xml" /><Relationship Id="rId8" Type="http://schemas.openxmlformats.org/officeDocument/2006/relationships/slide" Target="slides/slide3.xml" /><Relationship Id="rId9" Type="http://schemas.openxmlformats.org/officeDocument/2006/relationships/slide" Target="slides/slide4.xml" /></Relationships>
</file>

<file path=ppt/drawings/_rels/vmlDrawing1.vml.rels>&#65279;<?xml version="1.0" encoding="utf-8" standalone="yes"?><Relationships xmlns="http://schemas.openxmlformats.org/package/2006/relationships"><Relationship Id="rId1" Type="http://schemas.openxmlformats.org/officeDocument/2006/relationships/image" Target="../media/image1.emf" /></Relationships>
</file>

<file path=ppt/drawings/_rels/vmlDrawing10.vml.rels>&#65279;<?xml version="1.0" encoding="utf-8" standalone="yes"?><Relationships xmlns="http://schemas.openxmlformats.org/package/2006/relationships"><Relationship Id="rId1" Type="http://schemas.openxmlformats.org/officeDocument/2006/relationships/image" Target="../media/image1.emf" /></Relationships>
</file>

<file path=ppt/drawings/_rels/vmlDrawing11.vml.rels>&#65279;<?xml version="1.0" encoding="utf-8" standalone="yes"?><Relationships xmlns="http://schemas.openxmlformats.org/package/2006/relationships"><Relationship Id="rId1" Type="http://schemas.openxmlformats.org/officeDocument/2006/relationships/image" Target="../media/image1.emf" /></Relationships>
</file>

<file path=ppt/drawings/_rels/vmlDrawing12.vml.rels>&#65279;<?xml version="1.0" encoding="utf-8" standalone="yes"?><Relationships xmlns="http://schemas.openxmlformats.org/package/2006/relationships"><Relationship Id="rId1" Type="http://schemas.openxmlformats.org/officeDocument/2006/relationships/image" Target="../media/image1.emf" /></Relationships>
</file>

<file path=ppt/drawings/_rels/vmlDrawing13.vml.rels>&#65279;<?xml version="1.0" encoding="utf-8" standalone="yes"?><Relationships xmlns="http://schemas.openxmlformats.org/package/2006/relationships"><Relationship Id="rId1" Type="http://schemas.openxmlformats.org/officeDocument/2006/relationships/image" Target="../media/image1.emf" /></Relationships>
</file>

<file path=ppt/drawings/_rels/vmlDrawing14.vml.rels>&#65279;<?xml version="1.0" encoding="utf-8" standalone="yes"?><Relationships xmlns="http://schemas.openxmlformats.org/package/2006/relationships"><Relationship Id="rId1" Type="http://schemas.openxmlformats.org/officeDocument/2006/relationships/image" Target="../media/image2.emf" /></Relationships>
</file>

<file path=ppt/drawings/_rels/vmlDrawing15.vml.rels>&#65279;<?xml version="1.0" encoding="utf-8" standalone="yes"?><Relationships xmlns="http://schemas.openxmlformats.org/package/2006/relationships"><Relationship Id="rId1" Type="http://schemas.openxmlformats.org/officeDocument/2006/relationships/image" Target="../media/image1.emf" /></Relationships>
</file>

<file path=ppt/drawings/_rels/vmlDrawing16.vml.rels>&#65279;<?xml version="1.0" encoding="utf-8" standalone="yes"?><Relationships xmlns="http://schemas.openxmlformats.org/package/2006/relationships"><Relationship Id="rId1" Type="http://schemas.openxmlformats.org/officeDocument/2006/relationships/image" Target="../media/image1.emf" /></Relationships>
</file>

<file path=ppt/drawings/_rels/vmlDrawing17.vml.rels>&#65279;<?xml version="1.0" encoding="utf-8" standalone="yes"?><Relationships xmlns="http://schemas.openxmlformats.org/package/2006/relationships"><Relationship Id="rId1" Type="http://schemas.openxmlformats.org/officeDocument/2006/relationships/image" Target="../media/image1.emf" /></Relationships>
</file>

<file path=ppt/drawings/_rels/vmlDrawing18.vml.rels>&#65279;<?xml version="1.0" encoding="utf-8" standalone="yes"?><Relationships xmlns="http://schemas.openxmlformats.org/package/2006/relationships"><Relationship Id="rId1" Type="http://schemas.openxmlformats.org/officeDocument/2006/relationships/image" Target="../media/image1.emf" /></Relationships>
</file>

<file path=ppt/drawings/_rels/vmlDrawing19.vml.rels>&#65279;<?xml version="1.0" encoding="utf-8" standalone="yes"?><Relationships xmlns="http://schemas.openxmlformats.org/package/2006/relationships"><Relationship Id="rId1" Type="http://schemas.openxmlformats.org/officeDocument/2006/relationships/image" Target="../media/image1.emf" /></Relationships>
</file>

<file path=ppt/drawings/_rels/vmlDrawing2.vml.rels>&#65279;<?xml version="1.0" encoding="utf-8" standalone="yes"?><Relationships xmlns="http://schemas.openxmlformats.org/package/2006/relationships"><Relationship Id="rId1" Type="http://schemas.openxmlformats.org/officeDocument/2006/relationships/image" Target="../media/image1.emf" /></Relationships>
</file>

<file path=ppt/drawings/_rels/vmlDrawing20.vml.rels>&#65279;<?xml version="1.0" encoding="utf-8" standalone="yes"?><Relationships xmlns="http://schemas.openxmlformats.org/package/2006/relationships"><Relationship Id="rId1" Type="http://schemas.openxmlformats.org/officeDocument/2006/relationships/image" Target="../media/image1.emf" /></Relationships>
</file>

<file path=ppt/drawings/_rels/vmlDrawing21.vml.rels>&#65279;<?xml version="1.0" encoding="utf-8" standalone="yes"?><Relationships xmlns="http://schemas.openxmlformats.org/package/2006/relationships"><Relationship Id="rId1" Type="http://schemas.openxmlformats.org/officeDocument/2006/relationships/image" Target="../media/image1.emf" /></Relationships>
</file>

<file path=ppt/drawings/_rels/vmlDrawing22.vml.rels>&#65279;<?xml version="1.0" encoding="utf-8" standalone="yes"?><Relationships xmlns="http://schemas.openxmlformats.org/package/2006/relationships"><Relationship Id="rId1" Type="http://schemas.openxmlformats.org/officeDocument/2006/relationships/image" Target="../media/image1.emf" /></Relationships>
</file>

<file path=ppt/drawings/_rels/vmlDrawing23.vml.rels>&#65279;<?xml version="1.0" encoding="utf-8" standalone="yes"?><Relationships xmlns="http://schemas.openxmlformats.org/package/2006/relationships"><Relationship Id="rId1" Type="http://schemas.openxmlformats.org/officeDocument/2006/relationships/image" Target="../media/image1.emf" /></Relationships>
</file>

<file path=ppt/drawings/_rels/vmlDrawing24.vml.rels>&#65279;<?xml version="1.0" encoding="utf-8" standalone="yes"?><Relationships xmlns="http://schemas.openxmlformats.org/package/2006/relationships"><Relationship Id="rId1" Type="http://schemas.openxmlformats.org/officeDocument/2006/relationships/image" Target="../media/image1.emf" /></Relationships>
</file>

<file path=ppt/drawings/_rels/vmlDrawing25.vml.rels>&#65279;<?xml version="1.0" encoding="utf-8" standalone="yes"?><Relationships xmlns="http://schemas.openxmlformats.org/package/2006/relationships"><Relationship Id="rId1" Type="http://schemas.openxmlformats.org/officeDocument/2006/relationships/image" Target="../media/image1.emf" /></Relationships>
</file>

<file path=ppt/drawings/_rels/vmlDrawing26.vml.rels>&#65279;<?xml version="1.0" encoding="utf-8" standalone="yes"?><Relationships xmlns="http://schemas.openxmlformats.org/package/2006/relationships"><Relationship Id="rId1" Type="http://schemas.openxmlformats.org/officeDocument/2006/relationships/image" Target="../media/image1.emf" /></Relationships>
</file>

<file path=ppt/drawings/_rels/vmlDrawing3.vml.rels>&#65279;<?xml version="1.0" encoding="utf-8" standalone="yes"?><Relationships xmlns="http://schemas.openxmlformats.org/package/2006/relationships"><Relationship Id="rId1" Type="http://schemas.openxmlformats.org/officeDocument/2006/relationships/image" Target="../media/image1.emf" /></Relationships>
</file>

<file path=ppt/drawings/_rels/vmlDrawing4.vml.rels>&#65279;<?xml version="1.0" encoding="utf-8" standalone="yes"?><Relationships xmlns="http://schemas.openxmlformats.org/package/2006/relationships"><Relationship Id="rId1" Type="http://schemas.openxmlformats.org/officeDocument/2006/relationships/image" Target="../media/image1.emf" /></Relationships>
</file>

<file path=ppt/drawings/_rels/vmlDrawing5.vml.rels>&#65279;<?xml version="1.0" encoding="utf-8" standalone="yes"?><Relationships xmlns="http://schemas.openxmlformats.org/package/2006/relationships"><Relationship Id="rId1" Type="http://schemas.openxmlformats.org/officeDocument/2006/relationships/image" Target="../media/image1.emf" /></Relationships>
</file>

<file path=ppt/drawings/_rels/vmlDrawing6.vml.rels>&#65279;<?xml version="1.0" encoding="utf-8" standalone="yes"?><Relationships xmlns="http://schemas.openxmlformats.org/package/2006/relationships"><Relationship Id="rId1" Type="http://schemas.openxmlformats.org/officeDocument/2006/relationships/image" Target="../media/image1.emf" /></Relationships>
</file>

<file path=ppt/drawings/_rels/vmlDrawing7.vml.rels>&#65279;<?xml version="1.0" encoding="utf-8" standalone="yes"?><Relationships xmlns="http://schemas.openxmlformats.org/package/2006/relationships"><Relationship Id="rId1" Type="http://schemas.openxmlformats.org/officeDocument/2006/relationships/image" Target="../media/image1.emf" /></Relationships>
</file>

<file path=ppt/drawings/_rels/vmlDrawing8.vml.rels>&#65279;<?xml version="1.0" encoding="utf-8" standalone="yes"?><Relationships xmlns="http://schemas.openxmlformats.org/package/2006/relationships"><Relationship Id="rId1" Type="http://schemas.openxmlformats.org/officeDocument/2006/relationships/image" Target="../media/image1.emf" /></Relationships>
</file>

<file path=ppt/drawings/_rels/vmlDrawing9.vml.rels>&#65279;<?xml version="1.0" encoding="utf-8" standalone="yes"?><Relationships xmlns="http://schemas.openxmlformats.org/package/2006/relationships"><Relationship Id="rId1" Type="http://schemas.openxmlformats.org/officeDocument/2006/relationships/image" Target="../media/image1.emf" /></Relationships>
</file>

<file path=ppt/handoutMasters/_rels/handoutMaster1.xml.rels>&#65279;<?xml version="1.0" encoding="utf-8" standalone="yes"?><Relationships xmlns="http://schemas.openxmlformats.org/package/2006/relationships"><Relationship Id="rId1" Type="http://schemas.openxmlformats.org/officeDocument/2006/relationships/theme" Target="../theme/theme3.xml" /></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name="">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889938" cy="487680"/>
          </a:xfrm>
          <a:prstGeom prst="rect"/>
        </p:spPr>
        <p:txBody>
          <a:bodyPr vert="horz" lIns="89772" tIns="44886" rIns="89772" bIns="44886" rtlCol="0"/>
          <a:lstStyle>
            <a:lvl1pPr algn="l">
              <a:defRPr sz="1200"/>
            </a:lvl1pPr>
          </a:lstStyle>
          <a:p>
            <a:endParaRPr lang="en-GB"/>
          </a:p>
        </p:txBody>
      </p:sp>
      <p:sp>
        <p:nvSpPr>
          <p:cNvPr id="3" name="Date Placeholder 2"/>
          <p:cNvSpPr>
            <a:spLocks noGrp="1"/>
          </p:cNvSpPr>
          <p:nvPr>
            <p:ph type="dt" sz="quarter" idx="1"/>
          </p:nvPr>
        </p:nvSpPr>
        <p:spPr>
          <a:xfrm>
            <a:off x="3777608" y="0"/>
            <a:ext cx="2889938" cy="487680"/>
          </a:xfrm>
          <a:prstGeom prst="rect"/>
        </p:spPr>
        <p:txBody>
          <a:bodyPr vert="horz" lIns="89772" tIns="44886" rIns="89772" bIns="44886" rtlCol="0"/>
          <a:lstStyle>
            <a:lvl1pPr algn="r">
              <a:defRPr sz="1200"/>
            </a:lvl1pPr>
          </a:lstStyle>
          <a:p>
            <a:fld id="{9084135D-B551-4E64-BE09-B65C54321D7F}" type="datetimeFigureOut">
              <a:rPr lang="en-GB" smtClean="0"/>
              <a:t>28/11/2018</a:t>
            </a:fld>
            <a:endParaRPr lang="en-GB"/>
          </a:p>
        </p:txBody>
      </p:sp>
      <p:sp>
        <p:nvSpPr>
          <p:cNvPr id="4" name="Footer Placeholder 3"/>
          <p:cNvSpPr>
            <a:spLocks noGrp="1"/>
          </p:cNvSpPr>
          <p:nvPr>
            <p:ph type="ftr" sz="quarter" idx="2"/>
          </p:nvPr>
        </p:nvSpPr>
        <p:spPr>
          <a:xfrm>
            <a:off x="1" y="9264227"/>
            <a:ext cx="2889938" cy="487680"/>
          </a:xfrm>
          <a:prstGeom prst="rect"/>
        </p:spPr>
        <p:txBody>
          <a:bodyPr vert="horz" lIns="89772" tIns="44886" rIns="89772" bIns="44886" rtlCol="0" anchor="b"/>
          <a:lstStyle>
            <a:lvl1pPr algn="l">
              <a:defRPr sz="1200"/>
            </a:lvl1pPr>
          </a:lstStyle>
          <a:p>
            <a:endParaRPr lang="en-GB"/>
          </a:p>
        </p:txBody>
      </p:sp>
      <p:sp>
        <p:nvSpPr>
          <p:cNvPr id="5" name="Slide Number Placeholder 4"/>
          <p:cNvSpPr>
            <a:spLocks noGrp="1"/>
          </p:cNvSpPr>
          <p:nvPr>
            <p:ph type="sldNum" sz="quarter" idx="3"/>
          </p:nvPr>
        </p:nvSpPr>
        <p:spPr>
          <a:xfrm>
            <a:off x="3777608" y="9264227"/>
            <a:ext cx="2889938" cy="487680"/>
          </a:xfrm>
          <a:prstGeom prst="rect"/>
        </p:spPr>
        <p:txBody>
          <a:bodyPr vert="horz" lIns="89772" tIns="44886" rIns="89772" bIns="44886" rtlCol="0" anchor="b"/>
          <a:lstStyle>
            <a:lvl1pPr algn="r">
              <a:defRPr sz="1200"/>
            </a:lvl1pPr>
          </a:lstStyle>
          <a:p>
            <a:fld id="{570C4E9B-84A2-47AA-B8BF-95CA8CDB9BCB}" type="slidenum">
              <a:rPr lang="en-GB" smtClean="0"/>
              <a:t>‹#›</a:t>
            </a:fld>
            <a:endParaRPr lang="en-GB"/>
          </a:p>
        </p:txBody>
      </p:sp>
    </p:spTree>
    <p:extLst>
      <p:ext uri="{BB962C8B-B14F-4D97-AF65-F5344CB8AC3E}">
        <p14:creationId xmlns:p14="http://schemas.microsoft.com/office/powerpoint/2010/main" val="2890283008"/>
      </p:ext>
    </p:extLst>
  </p:cSld>
  <p:clrMap bg1="lt1" tx1="dk1" bg2="lt2" tx2="dk2" accent1="accent1" accent2="accent2" accent3="accent3" accent4="accent4" accent5="accent5" accent6="accent6" hlink="hlink" folHlink="folHlink"/>
</p:handoutMaster>
</file>

<file path=ppt/notesMasters/_rels/notesMaster1.xml.rels>&#65279;<?xml version="1.0" encoding="utf-8" standalone="yes"?><Relationships xmlns="http://schemas.openxmlformats.org/package/2006/relationships"><Relationship Id="rId1" Type="http://schemas.openxmlformats.org/officeDocument/2006/relationships/theme" Target="../theme/theme7.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name="">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1" y="0"/>
            <a:ext cx="2889938" cy="489375"/>
          </a:xfrm>
          <a:prstGeom prst="rect"/>
        </p:spPr>
        <p:txBody>
          <a:bodyPr vert="horz" lIns="89772" tIns="44886" rIns="89772" bIns="44886" rtlCol="0"/>
          <a:lstStyle>
            <a:lvl1pPr algn="l">
              <a:defRPr sz="1200"/>
            </a:lvl1pPr>
          </a:lstStyle>
          <a:p>
            <a:endParaRPr lang="nb-NO"/>
          </a:p>
        </p:txBody>
      </p:sp>
      <p:sp>
        <p:nvSpPr>
          <p:cNvPr id="3" name="Plassholder for dato 2"/>
          <p:cNvSpPr>
            <a:spLocks noGrp="1"/>
          </p:cNvSpPr>
          <p:nvPr>
            <p:ph type="dt" idx="1"/>
          </p:nvPr>
        </p:nvSpPr>
        <p:spPr>
          <a:xfrm>
            <a:off x="3777608" y="0"/>
            <a:ext cx="2889938" cy="489375"/>
          </a:xfrm>
          <a:prstGeom prst="rect"/>
        </p:spPr>
        <p:txBody>
          <a:bodyPr vert="horz" lIns="89772" tIns="44886" rIns="89772" bIns="44886" rtlCol="0"/>
          <a:lstStyle>
            <a:lvl1pPr algn="r">
              <a:defRPr sz="1200"/>
            </a:lvl1pPr>
          </a:lstStyle>
          <a:p>
            <a:fld id="{A5D4943F-0A5A-40F7-9957-F73BF492B634}" type="datetimeFigureOut">
              <a:rPr lang="nb-NO" smtClean="0"/>
              <a:t>28.11.2018</a:t>
            </a:fld>
            <a:endParaRPr lang="nb-NO"/>
          </a:p>
        </p:txBody>
      </p:sp>
      <p:sp>
        <p:nvSpPr>
          <p:cNvPr id="4" name="Plassholder for lysbilde 3"/>
          <p:cNvSpPr>
            <a:spLocks noGrp="1" noRot="1" noChangeAspect="1"/>
          </p:cNvSpPr>
          <p:nvPr>
            <p:ph type="sldImg" idx="2"/>
          </p:nvPr>
        </p:nvSpPr>
        <p:spPr>
          <a:xfrm>
            <a:off x="409575" y="1219200"/>
            <a:ext cx="5849938" cy="3290888"/>
          </a:xfrm>
          <a:prstGeom prst="rect"/>
          <a:noFill/>
          <a:ln w="12700">
            <a:solidFill>
              <a:prstClr val="black"/>
            </a:solidFill>
          </a:ln>
        </p:spPr>
        <p:txBody>
          <a:bodyPr vert="horz" lIns="89772" tIns="44886" rIns="89772" bIns="44886" rtlCol="0" anchor="ctr"/>
          <a:lstStyle/>
          <a:p>
            <a:endParaRPr lang="nb-NO"/>
          </a:p>
        </p:txBody>
      </p:sp>
      <p:sp>
        <p:nvSpPr>
          <p:cNvPr id="5" name="Plassholder for notater 4"/>
          <p:cNvSpPr>
            <a:spLocks noGrp="1"/>
          </p:cNvSpPr>
          <p:nvPr>
            <p:ph type="body" sz="quarter" idx="3"/>
          </p:nvPr>
        </p:nvSpPr>
        <p:spPr>
          <a:xfrm>
            <a:off x="666909" y="4693921"/>
            <a:ext cx="5335270" cy="3840480"/>
          </a:xfrm>
          <a:prstGeom prst="rect"/>
        </p:spPr>
        <p:txBody>
          <a:bodyPr vert="horz" lIns="89772" tIns="44886" rIns="89772" bIns="44886" rtlCol="0"/>
          <a:lstStyle/>
          <a:p>
            <a:pPr lvl="0"/>
            <a:r>
              <a:rPr lang="nb-NO" dirty="1"/>
              <a:t>Klikk for å redigere tekststiler i malen</a:t>
            </a:r>
          </a:p>
          <a:p>
            <a:pPr lvl="1"/>
            <a:r>
              <a:rPr lang="nb-NO" dirty="1"/>
              <a:t>Andre nivå</a:t>
            </a:r>
          </a:p>
          <a:p>
            <a:pPr lvl="2"/>
            <a:r>
              <a:rPr lang="nb-NO" dirty="1"/>
              <a:t>Tredje nivå</a:t>
            </a:r>
          </a:p>
          <a:p>
            <a:pPr lvl="3"/>
            <a:r>
              <a:rPr lang="nb-NO" dirty="1"/>
              <a:t>Fjerde nivå</a:t>
            </a:r>
          </a:p>
          <a:p>
            <a:pPr lvl="4"/>
            <a:r>
              <a:rPr lang="nb-NO" dirty="1"/>
              <a:t>Femte nivå</a:t>
            </a:r>
          </a:p>
        </p:txBody>
      </p:sp>
      <p:sp>
        <p:nvSpPr>
          <p:cNvPr id="6" name="Plassholder for bunntekst 5"/>
          <p:cNvSpPr>
            <a:spLocks noGrp="1"/>
          </p:cNvSpPr>
          <p:nvPr>
            <p:ph type="ftr" sz="quarter" idx="4"/>
          </p:nvPr>
        </p:nvSpPr>
        <p:spPr>
          <a:xfrm>
            <a:off x="1" y="9264228"/>
            <a:ext cx="2889938" cy="489374"/>
          </a:xfrm>
          <a:prstGeom prst="rect"/>
        </p:spPr>
        <p:txBody>
          <a:bodyPr vert="horz" lIns="89772" tIns="44886" rIns="89772" bIns="44886" rtlCol="0" anchor="b"/>
          <a:lstStyle>
            <a:lvl1pPr algn="l">
              <a:defRPr sz="1200"/>
            </a:lvl1pPr>
          </a:lstStyle>
          <a:p>
            <a:endParaRPr lang="nb-NO"/>
          </a:p>
        </p:txBody>
      </p:sp>
      <p:sp>
        <p:nvSpPr>
          <p:cNvPr id="7" name="Plassholder for lysbildenummer 6"/>
          <p:cNvSpPr>
            <a:spLocks noGrp="1"/>
          </p:cNvSpPr>
          <p:nvPr>
            <p:ph type="sldNum" sz="quarter" idx="5"/>
          </p:nvPr>
        </p:nvSpPr>
        <p:spPr>
          <a:xfrm>
            <a:off x="3777608" y="9264228"/>
            <a:ext cx="2889938" cy="489374"/>
          </a:xfrm>
          <a:prstGeom prst="rect"/>
        </p:spPr>
        <p:txBody>
          <a:bodyPr vert="horz" lIns="89772" tIns="44886" rIns="89772" bIns="44886" rtlCol="0" anchor="b"/>
          <a:lstStyle>
            <a:lvl1pPr algn="r">
              <a:defRPr sz="1200"/>
            </a:lvl1pPr>
          </a:lstStyle>
          <a:p>
            <a:fld id="{DFD5ED24-2F01-41C2-9D0C-94231A7008F9}" type="slidenum">
              <a:rPr lang="nb-NO" smtClean="0"/>
              <a:t>‹#›</a:t>
            </a:fld>
            <a:endParaRPr lang="nb-NO"/>
          </a:p>
        </p:txBody>
      </p:sp>
    </p:spTree>
    <p:extLst>
      <p:ext uri="{BB962C8B-B14F-4D97-AF65-F5344CB8AC3E}">
        <p14:creationId xmlns:p14="http://schemas.microsoft.com/office/powerpoint/2010/main" val="2623237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&#65279;<?xml version="1.0" encoding="utf-8" standalone="yes"?><Relationships xmlns="http://schemas.openxmlformats.org/package/2006/relationships"><Relationship Id="rId1" Type="http://schemas.openxmlformats.org/officeDocument/2006/relationships/notesMaster" Target="../notesMasters/notesMaster1.xml" /><Relationship Id="rId2" Type="http://schemas.openxmlformats.org/officeDocument/2006/relationships/slide" Target="../slides/slide1.xml" /></Relationships>
</file>

<file path=ppt/notesSlides/_rels/notesSlide10.xml.rels>&#65279;<?xml version="1.0" encoding="utf-8" standalone="yes"?><Relationships xmlns="http://schemas.openxmlformats.org/package/2006/relationships"><Relationship Id="rId1" Type="http://schemas.openxmlformats.org/officeDocument/2006/relationships/notesMaster" Target="../notesMasters/notesMaster1.xml" /><Relationship Id="rId2" Type="http://schemas.openxmlformats.org/officeDocument/2006/relationships/slide" Target="../slides/slide10.xml" /></Relationships>
</file>

<file path=ppt/notesSlides/_rels/notesSlide11.xml.rels>&#65279;<?xml version="1.0" encoding="utf-8" standalone="yes"?><Relationships xmlns="http://schemas.openxmlformats.org/package/2006/relationships"><Relationship Id="rId1" Type="http://schemas.openxmlformats.org/officeDocument/2006/relationships/notesMaster" Target="../notesMasters/notesMaster1.xml" /><Relationship Id="rId2" Type="http://schemas.openxmlformats.org/officeDocument/2006/relationships/slide" Target="../slides/slide11.xml" /></Relationships>
</file>

<file path=ppt/notesSlides/_rels/notesSlide12.xml.rels>&#65279;<?xml version="1.0" encoding="utf-8" standalone="yes"?><Relationships xmlns="http://schemas.openxmlformats.org/package/2006/relationships"><Relationship Id="rId1" Type="http://schemas.openxmlformats.org/officeDocument/2006/relationships/notesMaster" Target="../notesMasters/notesMaster1.xml" /><Relationship Id="rId2" Type="http://schemas.openxmlformats.org/officeDocument/2006/relationships/slide" Target="../slides/slide12.xml" /></Relationships>
</file>

<file path=ppt/notesSlides/_rels/notesSlide13.xml.rels>&#65279;<?xml version="1.0" encoding="utf-8" standalone="yes"?><Relationships xmlns="http://schemas.openxmlformats.org/package/2006/relationships"><Relationship Id="rId1" Type="http://schemas.openxmlformats.org/officeDocument/2006/relationships/notesMaster" Target="../notesMasters/notesMaster1.xml" /><Relationship Id="rId2" Type="http://schemas.openxmlformats.org/officeDocument/2006/relationships/slide" Target="../slides/slide13.xml" /></Relationships>
</file>

<file path=ppt/notesSlides/_rels/notesSlide14.xml.rels>&#65279;<?xml version="1.0" encoding="utf-8" standalone="yes"?><Relationships xmlns="http://schemas.openxmlformats.org/package/2006/relationships"><Relationship Id="rId1" Type="http://schemas.openxmlformats.org/officeDocument/2006/relationships/notesMaster" Target="../notesMasters/notesMaster1.xml" /><Relationship Id="rId2" Type="http://schemas.openxmlformats.org/officeDocument/2006/relationships/slide" Target="../slides/slide14.xml" /></Relationships>
</file>

<file path=ppt/notesSlides/_rels/notesSlide15.xml.rels>&#65279;<?xml version="1.0" encoding="utf-8" standalone="yes"?><Relationships xmlns="http://schemas.openxmlformats.org/package/2006/relationships"><Relationship Id="rId1" Type="http://schemas.openxmlformats.org/officeDocument/2006/relationships/notesMaster" Target="../notesMasters/notesMaster1.xml" /><Relationship Id="rId2" Type="http://schemas.openxmlformats.org/officeDocument/2006/relationships/slide" Target="../slides/slide15.xml" /></Relationships>
</file>

<file path=ppt/notesSlides/_rels/notesSlide16.xml.rels>&#65279;<?xml version="1.0" encoding="utf-8" standalone="yes"?><Relationships xmlns="http://schemas.openxmlformats.org/package/2006/relationships"><Relationship Id="rId1" Type="http://schemas.openxmlformats.org/officeDocument/2006/relationships/notesMaster" Target="../notesMasters/notesMaster1.xml" /><Relationship Id="rId2" Type="http://schemas.openxmlformats.org/officeDocument/2006/relationships/slide" Target="../slides/slide16.xml" /></Relationships>
</file>

<file path=ppt/notesSlides/_rels/notesSlide17.xml.rels>&#65279;<?xml version="1.0" encoding="utf-8" standalone="yes"?><Relationships xmlns="http://schemas.openxmlformats.org/package/2006/relationships"><Relationship Id="rId1" Type="http://schemas.openxmlformats.org/officeDocument/2006/relationships/notesMaster" Target="../notesMasters/notesMaster1.xml" /><Relationship Id="rId2" Type="http://schemas.openxmlformats.org/officeDocument/2006/relationships/slide" Target="../slides/slide17.xml" /></Relationships>
</file>

<file path=ppt/notesSlides/_rels/notesSlide18.xml.rels>&#65279;<?xml version="1.0" encoding="utf-8" standalone="yes"?><Relationships xmlns="http://schemas.openxmlformats.org/package/2006/relationships"><Relationship Id="rId1" Type="http://schemas.openxmlformats.org/officeDocument/2006/relationships/notesMaster" Target="../notesMasters/notesMaster1.xml" /><Relationship Id="rId2" Type="http://schemas.openxmlformats.org/officeDocument/2006/relationships/slide" Target="../slides/slide18.xml" /></Relationships>
</file>

<file path=ppt/notesSlides/_rels/notesSlide19.xml.rels>&#65279;<?xml version="1.0" encoding="utf-8" standalone="yes"?><Relationships xmlns="http://schemas.openxmlformats.org/package/2006/relationships"><Relationship Id="rId1" Type="http://schemas.openxmlformats.org/officeDocument/2006/relationships/notesMaster" Target="../notesMasters/notesMaster1.xml" /><Relationship Id="rId2" Type="http://schemas.openxmlformats.org/officeDocument/2006/relationships/slide" Target="../slides/slide19.xml" /></Relationships>
</file>

<file path=ppt/notesSlides/_rels/notesSlide2.xml.rels>&#65279;<?xml version="1.0" encoding="utf-8" standalone="yes"?><Relationships xmlns="http://schemas.openxmlformats.org/package/2006/relationships"><Relationship Id="rId1" Type="http://schemas.openxmlformats.org/officeDocument/2006/relationships/notesMaster" Target="../notesMasters/notesMaster1.xml" /><Relationship Id="rId2" Type="http://schemas.openxmlformats.org/officeDocument/2006/relationships/slide" Target="../slides/slide2.xml" /></Relationships>
</file>

<file path=ppt/notesSlides/_rels/notesSlide20.xml.rels>&#65279;<?xml version="1.0" encoding="utf-8" standalone="yes"?><Relationships xmlns="http://schemas.openxmlformats.org/package/2006/relationships"><Relationship Id="rId1" Type="http://schemas.openxmlformats.org/officeDocument/2006/relationships/notesMaster" Target="../notesMasters/notesMaster1.xml" /><Relationship Id="rId2" Type="http://schemas.openxmlformats.org/officeDocument/2006/relationships/slide" Target="../slides/slide20.xml" /></Relationships>
</file>

<file path=ppt/notesSlides/_rels/notesSlide21.xml.rels>&#65279;<?xml version="1.0" encoding="utf-8" standalone="yes"?><Relationships xmlns="http://schemas.openxmlformats.org/package/2006/relationships"><Relationship Id="rId1" Type="http://schemas.openxmlformats.org/officeDocument/2006/relationships/notesMaster" Target="../notesMasters/notesMaster1.xml" /><Relationship Id="rId2" Type="http://schemas.openxmlformats.org/officeDocument/2006/relationships/slide" Target="../slides/slide21.xml" /></Relationships>
</file>

<file path=ppt/notesSlides/_rels/notesSlide22.xml.rels>&#65279;<?xml version="1.0" encoding="utf-8" standalone="yes"?><Relationships xmlns="http://schemas.openxmlformats.org/package/2006/relationships"><Relationship Id="rId1" Type="http://schemas.openxmlformats.org/officeDocument/2006/relationships/notesMaster" Target="../notesMasters/notesMaster1.xml" /><Relationship Id="rId2" Type="http://schemas.openxmlformats.org/officeDocument/2006/relationships/slide" Target="../slides/slide22.xml" /></Relationships>
</file>

<file path=ppt/notesSlides/_rels/notesSlide23.xml.rels>&#65279;<?xml version="1.0" encoding="utf-8" standalone="yes"?><Relationships xmlns="http://schemas.openxmlformats.org/package/2006/relationships"><Relationship Id="rId1" Type="http://schemas.openxmlformats.org/officeDocument/2006/relationships/notesMaster" Target="../notesMasters/notesMaster1.xml" /><Relationship Id="rId2" Type="http://schemas.openxmlformats.org/officeDocument/2006/relationships/slide" Target="../slides/slide23.xml" /></Relationships>
</file>

<file path=ppt/notesSlides/_rels/notesSlide24.xml.rels>&#65279;<?xml version="1.0" encoding="utf-8" standalone="yes"?><Relationships xmlns="http://schemas.openxmlformats.org/package/2006/relationships"><Relationship Id="rId1" Type="http://schemas.openxmlformats.org/officeDocument/2006/relationships/notesMaster" Target="../notesMasters/notesMaster1.xml" /><Relationship Id="rId2" Type="http://schemas.openxmlformats.org/officeDocument/2006/relationships/slide" Target="../slides/slide24.xml" /></Relationships>
</file>

<file path=ppt/notesSlides/_rels/notesSlide25.xml.rels>&#65279;<?xml version="1.0" encoding="utf-8" standalone="yes"?><Relationships xmlns="http://schemas.openxmlformats.org/package/2006/relationships"><Relationship Id="rId1" Type="http://schemas.openxmlformats.org/officeDocument/2006/relationships/notesMaster" Target="../notesMasters/notesMaster1.xml" /><Relationship Id="rId2" Type="http://schemas.openxmlformats.org/officeDocument/2006/relationships/slide" Target="../slides/slide25.xml" /></Relationships>
</file>

<file path=ppt/notesSlides/_rels/notesSlide26.xml.rels>&#65279;<?xml version="1.0" encoding="utf-8" standalone="yes"?><Relationships xmlns="http://schemas.openxmlformats.org/package/2006/relationships"><Relationship Id="rId1" Type="http://schemas.openxmlformats.org/officeDocument/2006/relationships/notesMaster" Target="../notesMasters/notesMaster1.xml" /><Relationship Id="rId2" Type="http://schemas.openxmlformats.org/officeDocument/2006/relationships/slide" Target="../slides/slide26.xml" /></Relationships>
</file>

<file path=ppt/notesSlides/_rels/notesSlide27.xml.rels>&#65279;<?xml version="1.0" encoding="utf-8" standalone="yes"?><Relationships xmlns="http://schemas.openxmlformats.org/package/2006/relationships"><Relationship Id="rId1" Type="http://schemas.openxmlformats.org/officeDocument/2006/relationships/notesMaster" Target="../notesMasters/notesMaster1.xml" /><Relationship Id="rId2" Type="http://schemas.openxmlformats.org/officeDocument/2006/relationships/slide" Target="../slides/slide27.xml" /></Relationships>
</file>

<file path=ppt/notesSlides/_rels/notesSlide28.xml.rels>&#65279;<?xml version="1.0" encoding="utf-8" standalone="yes"?><Relationships xmlns="http://schemas.openxmlformats.org/package/2006/relationships"><Relationship Id="rId1" Type="http://schemas.openxmlformats.org/officeDocument/2006/relationships/notesMaster" Target="../notesMasters/notesMaster1.xml" /><Relationship Id="rId2" Type="http://schemas.openxmlformats.org/officeDocument/2006/relationships/slide" Target="../slides/slide28.xml" /></Relationships>
</file>

<file path=ppt/notesSlides/_rels/notesSlide29.xml.rels>&#65279;<?xml version="1.0" encoding="utf-8" standalone="yes"?><Relationships xmlns="http://schemas.openxmlformats.org/package/2006/relationships"><Relationship Id="rId1" Type="http://schemas.openxmlformats.org/officeDocument/2006/relationships/notesMaster" Target="../notesMasters/notesMaster1.xml" /><Relationship Id="rId2" Type="http://schemas.openxmlformats.org/officeDocument/2006/relationships/slide" Target="../slides/slide29.xml" /></Relationships>
</file>

<file path=ppt/notesSlides/_rels/notesSlide3.xml.rels>&#65279;<?xml version="1.0" encoding="utf-8" standalone="yes"?><Relationships xmlns="http://schemas.openxmlformats.org/package/2006/relationships"><Relationship Id="rId1" Type="http://schemas.openxmlformats.org/officeDocument/2006/relationships/notesMaster" Target="../notesMasters/notesMaster1.xml" /><Relationship Id="rId2" Type="http://schemas.openxmlformats.org/officeDocument/2006/relationships/slide" Target="../slides/slide3.xml" /></Relationships>
</file>

<file path=ppt/notesSlides/_rels/notesSlide30.xml.rels>&#65279;<?xml version="1.0" encoding="utf-8" standalone="yes"?><Relationships xmlns="http://schemas.openxmlformats.org/package/2006/relationships"><Relationship Id="rId1" Type="http://schemas.openxmlformats.org/officeDocument/2006/relationships/notesMaster" Target="../notesMasters/notesMaster1.xml" /><Relationship Id="rId2" Type="http://schemas.openxmlformats.org/officeDocument/2006/relationships/slide" Target="../slides/slide30.xml" /></Relationships>
</file>

<file path=ppt/notesSlides/_rels/notesSlide31.xml.rels>&#65279;<?xml version="1.0" encoding="utf-8" standalone="yes"?><Relationships xmlns="http://schemas.openxmlformats.org/package/2006/relationships"><Relationship Id="rId1" Type="http://schemas.openxmlformats.org/officeDocument/2006/relationships/notesMaster" Target="../notesMasters/notesMaster1.xml" /><Relationship Id="rId2" Type="http://schemas.openxmlformats.org/officeDocument/2006/relationships/slide" Target="../slides/slide31.xml" /></Relationships>
</file>

<file path=ppt/notesSlides/_rels/notesSlide32.xml.rels>&#65279;<?xml version="1.0" encoding="utf-8" standalone="yes"?><Relationships xmlns="http://schemas.openxmlformats.org/package/2006/relationships"><Relationship Id="rId1" Type="http://schemas.openxmlformats.org/officeDocument/2006/relationships/notesMaster" Target="../notesMasters/notesMaster1.xml" /><Relationship Id="rId2" Type="http://schemas.openxmlformats.org/officeDocument/2006/relationships/slide" Target="../slides/slide32.xml" /></Relationships>
</file>

<file path=ppt/notesSlides/_rels/notesSlide33.xml.rels>&#65279;<?xml version="1.0" encoding="utf-8" standalone="yes"?><Relationships xmlns="http://schemas.openxmlformats.org/package/2006/relationships"><Relationship Id="rId1" Type="http://schemas.openxmlformats.org/officeDocument/2006/relationships/notesMaster" Target="../notesMasters/notesMaster1.xml" /><Relationship Id="rId2" Type="http://schemas.openxmlformats.org/officeDocument/2006/relationships/slide" Target="../slides/slide33.xml" /></Relationships>
</file>

<file path=ppt/notesSlides/_rels/notesSlide34.xml.rels>&#65279;<?xml version="1.0" encoding="utf-8" standalone="yes"?><Relationships xmlns="http://schemas.openxmlformats.org/package/2006/relationships"><Relationship Id="rId1" Type="http://schemas.openxmlformats.org/officeDocument/2006/relationships/notesMaster" Target="../notesMasters/notesMaster1.xml" /><Relationship Id="rId2" Type="http://schemas.openxmlformats.org/officeDocument/2006/relationships/slide" Target="../slides/slide34.xml" /></Relationships>
</file>

<file path=ppt/notesSlides/_rels/notesSlide4.xml.rels>&#65279;<?xml version="1.0" encoding="utf-8" standalone="yes"?><Relationships xmlns="http://schemas.openxmlformats.org/package/2006/relationships"><Relationship Id="rId1" Type="http://schemas.openxmlformats.org/officeDocument/2006/relationships/notesMaster" Target="../notesMasters/notesMaster1.xml" /><Relationship Id="rId2" Type="http://schemas.openxmlformats.org/officeDocument/2006/relationships/slide" Target="../slides/slide4.xml" /></Relationships>
</file>

<file path=ppt/notesSlides/_rels/notesSlide5.xml.rels>&#65279;<?xml version="1.0" encoding="utf-8" standalone="yes"?><Relationships xmlns="http://schemas.openxmlformats.org/package/2006/relationships"><Relationship Id="rId1" Type="http://schemas.openxmlformats.org/officeDocument/2006/relationships/notesMaster" Target="../notesMasters/notesMaster1.xml" /><Relationship Id="rId2" Type="http://schemas.openxmlformats.org/officeDocument/2006/relationships/slide" Target="../slides/slide5.xml" /></Relationships>
</file>

<file path=ppt/notesSlides/_rels/notesSlide6.xml.rels>&#65279;<?xml version="1.0" encoding="utf-8" standalone="yes"?><Relationships xmlns="http://schemas.openxmlformats.org/package/2006/relationships"><Relationship Id="rId1" Type="http://schemas.openxmlformats.org/officeDocument/2006/relationships/notesMaster" Target="../notesMasters/notesMaster1.xml" /><Relationship Id="rId2" Type="http://schemas.openxmlformats.org/officeDocument/2006/relationships/slide" Target="../slides/slide6.xml" /></Relationships>
</file>

<file path=ppt/notesSlides/_rels/notesSlide7.xml.rels>&#65279;<?xml version="1.0" encoding="utf-8" standalone="yes"?><Relationships xmlns="http://schemas.openxmlformats.org/package/2006/relationships"><Relationship Id="rId1" Type="http://schemas.openxmlformats.org/officeDocument/2006/relationships/notesMaster" Target="../notesMasters/notesMaster1.xml" /><Relationship Id="rId2" Type="http://schemas.openxmlformats.org/officeDocument/2006/relationships/slide" Target="../slides/slide7.xml" /><Relationship Id="rId3" Type="http://schemas.openxmlformats.org/officeDocument/2006/relationships/hyperlink" Target="https://no.wikipedia.org/wiki/1837" TargetMode="External" /><Relationship Id="rId4" Type="http://schemas.openxmlformats.org/officeDocument/2006/relationships/hyperlink" Target="https://no.wikipedia.org/w/index.php?title=Vitnem%C3%A5l&amp;action=edit&amp;redlink=1" TargetMode="External" /></Relationships>
</file>

<file path=ppt/notesSlides/_rels/notesSlide8.xml.rels>&#65279;<?xml version="1.0" encoding="utf-8" standalone="yes"?><Relationships xmlns="http://schemas.openxmlformats.org/package/2006/relationships"><Relationship Id="rId1" Type="http://schemas.openxmlformats.org/officeDocument/2006/relationships/notesMaster" Target="../notesMasters/notesMaster1.xml" /><Relationship Id="rId2" Type="http://schemas.openxmlformats.org/officeDocument/2006/relationships/slide" Target="../slides/slide8.xml" /></Relationships>
</file>

<file path=ppt/notesSlides/_rels/notesSlide9.xml.rels>&#65279;<?xml version="1.0" encoding="utf-8" standalone="yes"?><Relationships xmlns="http://schemas.openxmlformats.org/package/2006/relationships"><Relationship Id="rId1" Type="http://schemas.openxmlformats.org/officeDocument/2006/relationships/notesMaster" Target="../notesMasters/notesMaster1.xml" /><Relationship Id="rId2" Type="http://schemas.openxmlformats.org/officeDocument/2006/relationships/slide" Target="../slides/slide9.xml" /></Relationships>
</file>

<file path=ppt/notesSlides/notesSlide1.xml><?xml version="1.0" encoding="utf-8"?>
<p:notes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p:txBody>
      </p:sp>
      <p:sp>
        <p:nvSpPr>
          <p:cNvPr id="4" name="Plassholder for lysbildenummer 3"/>
          <p:cNvSpPr>
            <a:spLocks noGrp="1"/>
          </p:cNvSpPr>
          <p:nvPr>
            <p:ph type="sldNum" sz="quarter" idx="5"/>
          </p:nvPr>
        </p:nvSpPr>
        <p:spPr/>
        <p:txBody>
          <a:bodyPr/>
          <a:lstStyle/>
          <a:p>
            <a:fld id="{DFD5ED24-2F01-41C2-9D0C-94231A7008F9}" type="slidenum">
              <a:rPr lang="nb-NO" smtClean="0"/>
              <a:t>1</a:t>
            </a:fld>
            <a:endParaRPr lang="nb-NO"/>
          </a:p>
        </p:txBody>
      </p:sp>
    </p:spTree>
    <p:extLst>
      <p:ext uri="{BB962C8B-B14F-4D97-AF65-F5344CB8AC3E}">
        <p14:creationId xmlns:p14="http://schemas.microsoft.com/office/powerpoint/2010/main" val="26295454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p:txBody>
      </p:sp>
      <p:sp>
        <p:nvSpPr>
          <p:cNvPr id="4" name="Plassholder for lysbildenummer 3"/>
          <p:cNvSpPr>
            <a:spLocks noGrp="1"/>
          </p:cNvSpPr>
          <p:nvPr>
            <p:ph type="sldNum" sz="quarter" idx="5"/>
          </p:nvPr>
        </p:nvSpPr>
        <p:spPr/>
        <p:txBody>
          <a:bodyPr/>
          <a:lstStyle/>
          <a:p>
            <a:fld id="{DFD5ED24-2F01-41C2-9D0C-94231A7008F9}" type="slidenum">
              <a:rPr lang="nb-NO" smtClean="0"/>
              <a:t>2</a:t>
            </a:fld>
            <a:endParaRPr lang="nb-NO"/>
          </a:p>
        </p:txBody>
      </p:sp>
    </p:spTree>
    <p:extLst>
      <p:ext uri="{BB962C8B-B14F-4D97-AF65-F5344CB8AC3E}">
        <p14:creationId xmlns:p14="http://schemas.microsoft.com/office/powerpoint/2010/main" val="1052888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p:txBody>
      </p:sp>
      <p:sp>
        <p:nvSpPr>
          <p:cNvPr id="4" name="Plassholder for lysbildenummer 3"/>
          <p:cNvSpPr>
            <a:spLocks noGrp="1"/>
          </p:cNvSpPr>
          <p:nvPr>
            <p:ph type="sldNum" sz="quarter" idx="5"/>
          </p:nvPr>
        </p:nvSpPr>
        <p:spPr/>
        <p:txBody>
          <a:bodyPr/>
          <a:lstStyle/>
          <a:p>
            <a:fld id="{DFD5ED24-2F01-41C2-9D0C-94231A7008F9}" type="slidenum">
              <a:rPr lang="nb-NO" smtClean="0"/>
              <a:t>3</a:t>
            </a:fld>
            <a:endParaRPr lang="nb-NO"/>
          </a:p>
        </p:txBody>
      </p:sp>
    </p:spTree>
    <p:extLst>
      <p:ext uri="{BB962C8B-B14F-4D97-AF65-F5344CB8AC3E}">
        <p14:creationId xmlns:p14="http://schemas.microsoft.com/office/powerpoint/2010/main" val="688275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p:txBody>
      </p:sp>
      <p:sp>
        <p:nvSpPr>
          <p:cNvPr id="4" name="Plassholder for lysbildenummer 3"/>
          <p:cNvSpPr>
            <a:spLocks noGrp="1"/>
          </p:cNvSpPr>
          <p:nvPr>
            <p:ph type="sldNum" sz="quarter" idx="5"/>
          </p:nvPr>
        </p:nvSpPr>
        <p:spPr/>
        <p:txBody>
          <a:bodyPr/>
          <a:lstStyle/>
          <a:p>
            <a:fld id="{DFD5ED24-2F01-41C2-9D0C-94231A7008F9}" type="slidenum">
              <a:rPr lang="nb-NO" smtClean="0"/>
              <a:t>4</a:t>
            </a:fld>
            <a:endParaRPr lang="nb-NO"/>
          </a:p>
        </p:txBody>
      </p:sp>
    </p:spTree>
    <p:extLst>
      <p:ext uri="{BB962C8B-B14F-4D97-AF65-F5344CB8AC3E}">
        <p14:creationId xmlns:p14="http://schemas.microsoft.com/office/powerpoint/2010/main" val="33910074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p:txBody>
      </p:sp>
      <p:sp>
        <p:nvSpPr>
          <p:cNvPr id="4" name="Plassholder for lysbildenummer 3"/>
          <p:cNvSpPr>
            <a:spLocks noGrp="1"/>
          </p:cNvSpPr>
          <p:nvPr>
            <p:ph type="sldNum" sz="quarter" idx="5"/>
          </p:nvPr>
        </p:nvSpPr>
        <p:spPr/>
        <p:txBody>
          <a:bodyPr/>
          <a:lstStyle/>
          <a:p>
            <a:fld id="{DFD5ED24-2F01-41C2-9D0C-94231A7008F9}" type="slidenum">
              <a:rPr lang="nb-NO" smtClean="0"/>
              <a:t>5</a:t>
            </a:fld>
            <a:endParaRPr lang="nb-NO"/>
          </a:p>
        </p:txBody>
      </p:sp>
    </p:spTree>
    <p:extLst>
      <p:ext uri="{BB962C8B-B14F-4D97-AF65-F5344CB8AC3E}">
        <p14:creationId xmlns:p14="http://schemas.microsoft.com/office/powerpoint/2010/main" val="1278125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p:txBody>
      </p:sp>
      <p:sp>
        <p:nvSpPr>
          <p:cNvPr id="4" name="Plassholder for lysbildenummer 3"/>
          <p:cNvSpPr>
            <a:spLocks noGrp="1"/>
          </p:cNvSpPr>
          <p:nvPr>
            <p:ph type="sldNum" sz="quarter" idx="5"/>
          </p:nvPr>
        </p:nvSpPr>
        <p:spPr/>
        <p:txBody>
          <a:bodyPr/>
          <a:lstStyle/>
          <a:p>
            <a:fld id="{DFD5ED24-2F01-41C2-9D0C-94231A7008F9}" type="slidenum">
              <a:rPr lang="nb-NO" smtClean="0"/>
              <a:t>6</a:t>
            </a:fld>
            <a:endParaRPr lang="nb-NO"/>
          </a:p>
        </p:txBody>
      </p:sp>
    </p:spTree>
    <p:extLst>
      <p:ext uri="{BB962C8B-B14F-4D97-AF65-F5344CB8AC3E}">
        <p14:creationId xmlns:p14="http://schemas.microsoft.com/office/powerpoint/2010/main" val="41108557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p:txBody>
      </p:sp>
      <p:sp>
        <p:nvSpPr>
          <p:cNvPr id="4" name="Plassholder for lysbildenummer 3"/>
          <p:cNvSpPr>
            <a:spLocks noGrp="1"/>
          </p:cNvSpPr>
          <p:nvPr>
            <p:ph type="sldNum" sz="quarter" idx="10"/>
          </p:nvPr>
        </p:nvSpPr>
        <p:spPr/>
        <p:txBody>
          <a:bodyPr/>
          <a:lstStyle/>
          <a:p>
            <a:fld id="{DFD5ED24-2F01-41C2-9D0C-94231A7008F9}" type="slidenum">
              <a:rPr lang="nb-NO" smtClean="0"/>
              <a:t>7</a:t>
            </a:fld>
            <a:endParaRPr lang="nb-NO"/>
          </a:p>
        </p:txBody>
      </p:sp>
    </p:spTree>
    <p:extLst>
      <p:ext uri="{BB962C8B-B14F-4D97-AF65-F5344CB8AC3E}">
        <p14:creationId xmlns:p14="http://schemas.microsoft.com/office/powerpoint/2010/main" val="38944712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p:txBody>
      </p:sp>
      <p:sp>
        <p:nvSpPr>
          <p:cNvPr id="4" name="Plassholder for lysbildenummer 3"/>
          <p:cNvSpPr>
            <a:spLocks noGrp="1"/>
          </p:cNvSpPr>
          <p:nvPr>
            <p:ph type="sldNum" sz="quarter" idx="5"/>
          </p:nvPr>
        </p:nvSpPr>
        <p:spPr/>
        <p:txBody>
          <a:bodyPr/>
          <a:lstStyle/>
          <a:p>
            <a:fld id="{DFD5ED24-2F01-41C2-9D0C-94231A7008F9}" type="slidenum">
              <a:rPr lang="nb-NO" smtClean="0"/>
              <a:t>8</a:t>
            </a:fld>
            <a:endParaRPr lang="nb-NO"/>
          </a:p>
        </p:txBody>
      </p:sp>
    </p:spTree>
    <p:extLst>
      <p:ext uri="{BB962C8B-B14F-4D97-AF65-F5344CB8AC3E}">
        <p14:creationId xmlns:p14="http://schemas.microsoft.com/office/powerpoint/2010/main" val="26467427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p:txBody>
      </p:sp>
      <p:sp>
        <p:nvSpPr>
          <p:cNvPr id="4" name="Plassholder for lysbildenummer 3"/>
          <p:cNvSpPr>
            <a:spLocks noGrp="1"/>
          </p:cNvSpPr>
          <p:nvPr>
            <p:ph type="sldNum" sz="quarter" idx="5"/>
          </p:nvPr>
        </p:nvSpPr>
        <p:spPr/>
        <p:txBody>
          <a:bodyPr/>
          <a:lstStyle/>
          <a:p>
            <a:fld id="{DFD5ED24-2F01-41C2-9D0C-94231A7008F9}" type="slidenum">
              <a:rPr lang="nb-NO" smtClean="0"/>
              <a:t>9</a:t>
            </a:fld>
            <a:endParaRPr lang="nb-NO"/>
          </a:p>
        </p:txBody>
      </p:sp>
    </p:spTree>
    <p:extLst>
      <p:ext uri="{BB962C8B-B14F-4D97-AF65-F5344CB8AC3E}">
        <p14:creationId xmlns:p14="http://schemas.microsoft.com/office/powerpoint/2010/main" val="6321563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p:txBody>
      </p:sp>
      <p:sp>
        <p:nvSpPr>
          <p:cNvPr id="4" name="Plassholder for lysbildenummer 3"/>
          <p:cNvSpPr>
            <a:spLocks noGrp="1"/>
          </p:cNvSpPr>
          <p:nvPr>
            <p:ph type="sldNum" sz="quarter" idx="5"/>
          </p:nvPr>
        </p:nvSpPr>
        <p:spPr/>
        <p:txBody>
          <a:bodyPr/>
          <a:lstStyle/>
          <a:p>
            <a:fld id="{DFD5ED24-2F01-41C2-9D0C-94231A7008F9}" type="slidenum">
              <a:rPr lang="nb-NO" smtClean="0"/>
              <a:t>10</a:t>
            </a:fld>
            <a:endParaRPr lang="nb-NO"/>
          </a:p>
        </p:txBody>
      </p:sp>
    </p:spTree>
    <p:extLst>
      <p:ext uri="{BB962C8B-B14F-4D97-AF65-F5344CB8AC3E}">
        <p14:creationId xmlns:p14="http://schemas.microsoft.com/office/powerpoint/2010/main" val="18131251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p:txBody>
      </p:sp>
      <p:sp>
        <p:nvSpPr>
          <p:cNvPr id="4" name="Plassholder for lysbildenummer 3"/>
          <p:cNvSpPr>
            <a:spLocks noGrp="1"/>
          </p:cNvSpPr>
          <p:nvPr>
            <p:ph type="sldNum" sz="quarter" idx="5"/>
          </p:nvPr>
        </p:nvSpPr>
        <p:spPr/>
        <p:txBody>
          <a:bodyPr/>
          <a:lstStyle/>
          <a:p>
            <a:fld id="{DFD5ED24-2F01-41C2-9D0C-94231A7008F9}" type="slidenum">
              <a:rPr lang="nb-NO" smtClean="0"/>
              <a:t>11</a:t>
            </a:fld>
            <a:endParaRPr lang="nb-NO"/>
          </a:p>
        </p:txBody>
      </p:sp>
    </p:spTree>
    <p:extLst>
      <p:ext uri="{BB962C8B-B14F-4D97-AF65-F5344CB8AC3E}">
        <p14:creationId xmlns:p14="http://schemas.microsoft.com/office/powerpoint/2010/main" val="6215033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p:txBody>
      </p:sp>
      <p:sp>
        <p:nvSpPr>
          <p:cNvPr id="4" name="Plassholder for lysbildenummer 3"/>
          <p:cNvSpPr>
            <a:spLocks noGrp="1"/>
          </p:cNvSpPr>
          <p:nvPr>
            <p:ph type="sldNum" sz="quarter" idx="5"/>
          </p:nvPr>
        </p:nvSpPr>
        <p:spPr/>
        <p:txBody>
          <a:bodyPr/>
          <a:lstStyle/>
          <a:p>
            <a:fld id="{DFD5ED24-2F01-41C2-9D0C-94231A7008F9}" type="slidenum">
              <a:rPr lang="nb-NO" smtClean="0"/>
              <a:t>12</a:t>
            </a:fld>
            <a:endParaRPr lang="nb-NO"/>
          </a:p>
        </p:txBody>
      </p:sp>
    </p:spTree>
    <p:extLst>
      <p:ext uri="{BB962C8B-B14F-4D97-AF65-F5344CB8AC3E}">
        <p14:creationId xmlns:p14="http://schemas.microsoft.com/office/powerpoint/2010/main" val="202455343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p:txBody>
      </p:sp>
      <p:sp>
        <p:nvSpPr>
          <p:cNvPr id="4" name="Plassholder for lysbildenummer 3"/>
          <p:cNvSpPr>
            <a:spLocks noGrp="1"/>
          </p:cNvSpPr>
          <p:nvPr>
            <p:ph type="sldNum" sz="quarter" idx="5"/>
          </p:nvPr>
        </p:nvSpPr>
        <p:spPr/>
        <p:txBody>
          <a:bodyPr/>
          <a:lstStyle/>
          <a:p>
            <a:fld id="{DFD5ED24-2F01-41C2-9D0C-94231A7008F9}" type="slidenum">
              <a:rPr lang="nb-NO" smtClean="0"/>
              <a:t>13</a:t>
            </a:fld>
            <a:endParaRPr lang="nb-NO"/>
          </a:p>
        </p:txBody>
      </p:sp>
    </p:spTree>
    <p:extLst>
      <p:ext uri="{BB962C8B-B14F-4D97-AF65-F5344CB8AC3E}">
        <p14:creationId xmlns:p14="http://schemas.microsoft.com/office/powerpoint/2010/main" val="32084476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p:txBody>
      </p:sp>
      <p:sp>
        <p:nvSpPr>
          <p:cNvPr id="4" name="Plassholder for lysbildenummer 3"/>
          <p:cNvSpPr>
            <a:spLocks noGrp="1"/>
          </p:cNvSpPr>
          <p:nvPr>
            <p:ph type="sldNum" sz="quarter" idx="5"/>
          </p:nvPr>
        </p:nvSpPr>
        <p:spPr/>
        <p:txBody>
          <a:bodyPr/>
          <a:lstStyle/>
          <a:p>
            <a:fld id="{DFD5ED24-2F01-41C2-9D0C-94231A7008F9}" type="slidenum">
              <a:rPr lang="nb-NO" smtClean="0"/>
              <a:t>14</a:t>
            </a:fld>
            <a:endParaRPr lang="nb-NO"/>
          </a:p>
        </p:txBody>
      </p:sp>
    </p:spTree>
    <p:extLst>
      <p:ext uri="{BB962C8B-B14F-4D97-AF65-F5344CB8AC3E}">
        <p14:creationId xmlns:p14="http://schemas.microsoft.com/office/powerpoint/2010/main" val="83235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p:txBody>
      </p:sp>
      <p:sp>
        <p:nvSpPr>
          <p:cNvPr id="4" name="Plassholder for lysbildenummer 3"/>
          <p:cNvSpPr>
            <a:spLocks noGrp="1"/>
          </p:cNvSpPr>
          <p:nvPr>
            <p:ph type="sldNum" sz="quarter" idx="5"/>
          </p:nvPr>
        </p:nvSpPr>
        <p:spPr/>
        <p:txBody>
          <a:bodyPr/>
          <a:lstStyle/>
          <a:p>
            <a:fld id="{DFD5ED24-2F01-41C2-9D0C-94231A7008F9}" type="slidenum">
              <a:rPr lang="nb-NO" smtClean="0"/>
              <a:t>15</a:t>
            </a:fld>
            <a:endParaRPr lang="nb-NO"/>
          </a:p>
        </p:txBody>
      </p:sp>
    </p:spTree>
    <p:extLst>
      <p:ext uri="{BB962C8B-B14F-4D97-AF65-F5344CB8AC3E}">
        <p14:creationId xmlns:p14="http://schemas.microsoft.com/office/powerpoint/2010/main" val="28868914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p:txBody>
      </p:sp>
      <p:sp>
        <p:nvSpPr>
          <p:cNvPr id="4" name="Plassholder for lysbildenummer 3"/>
          <p:cNvSpPr>
            <a:spLocks noGrp="1"/>
          </p:cNvSpPr>
          <p:nvPr>
            <p:ph type="sldNum" sz="quarter" idx="5"/>
          </p:nvPr>
        </p:nvSpPr>
        <p:spPr/>
        <p:txBody>
          <a:bodyPr/>
          <a:lstStyle/>
          <a:p>
            <a:fld id="{DFD5ED24-2F01-41C2-9D0C-94231A7008F9}" type="slidenum">
              <a:rPr lang="nb-NO" smtClean="0"/>
              <a:t>16</a:t>
            </a:fld>
            <a:endParaRPr lang="nb-NO"/>
          </a:p>
        </p:txBody>
      </p:sp>
    </p:spTree>
    <p:extLst>
      <p:ext uri="{BB962C8B-B14F-4D97-AF65-F5344CB8AC3E}">
        <p14:creationId xmlns:p14="http://schemas.microsoft.com/office/powerpoint/2010/main" val="59466437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p:txBody>
      </p:sp>
      <p:sp>
        <p:nvSpPr>
          <p:cNvPr id="4" name="Plassholder for lysbildenummer 3"/>
          <p:cNvSpPr>
            <a:spLocks noGrp="1"/>
          </p:cNvSpPr>
          <p:nvPr>
            <p:ph type="sldNum" sz="quarter" idx="5"/>
          </p:nvPr>
        </p:nvSpPr>
        <p:spPr/>
        <p:txBody>
          <a:bodyPr/>
          <a:lstStyle/>
          <a:p>
            <a:fld id="{DFD5ED24-2F01-41C2-9D0C-94231A7008F9}" type="slidenum">
              <a:rPr lang="nb-NO" smtClean="0"/>
              <a:t>17</a:t>
            </a:fld>
            <a:endParaRPr lang="nb-NO"/>
          </a:p>
        </p:txBody>
      </p:sp>
    </p:spTree>
    <p:extLst>
      <p:ext uri="{BB962C8B-B14F-4D97-AF65-F5344CB8AC3E}">
        <p14:creationId xmlns:p14="http://schemas.microsoft.com/office/powerpoint/2010/main" val="163789291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p:txBody>
      </p:sp>
      <p:sp>
        <p:nvSpPr>
          <p:cNvPr id="4" name="Plassholder for lysbildenummer 3"/>
          <p:cNvSpPr>
            <a:spLocks noGrp="1"/>
          </p:cNvSpPr>
          <p:nvPr>
            <p:ph type="sldNum" sz="quarter" idx="5"/>
          </p:nvPr>
        </p:nvSpPr>
        <p:spPr/>
        <p:txBody>
          <a:bodyPr/>
          <a:lstStyle/>
          <a:p>
            <a:fld id="{DFD5ED24-2F01-41C2-9D0C-94231A7008F9}" type="slidenum">
              <a:rPr lang="nb-NO" smtClean="0"/>
              <a:t>18</a:t>
            </a:fld>
            <a:endParaRPr lang="nb-NO"/>
          </a:p>
        </p:txBody>
      </p:sp>
    </p:spTree>
    <p:extLst>
      <p:ext uri="{BB962C8B-B14F-4D97-AF65-F5344CB8AC3E}">
        <p14:creationId xmlns:p14="http://schemas.microsoft.com/office/powerpoint/2010/main" val="213018353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p:txBody>
      </p:sp>
      <p:sp>
        <p:nvSpPr>
          <p:cNvPr id="4" name="Plassholder for lysbildenummer 3"/>
          <p:cNvSpPr>
            <a:spLocks noGrp="1"/>
          </p:cNvSpPr>
          <p:nvPr>
            <p:ph type="sldNum" sz="quarter" idx="5"/>
          </p:nvPr>
        </p:nvSpPr>
        <p:spPr/>
        <p:txBody>
          <a:bodyPr/>
          <a:lstStyle/>
          <a:p>
            <a:fld id="{DFD5ED24-2F01-41C2-9D0C-94231A7008F9}" type="slidenum">
              <a:rPr lang="nb-NO" smtClean="0"/>
              <a:t>19</a:t>
            </a:fld>
            <a:endParaRPr lang="nb-NO"/>
          </a:p>
        </p:txBody>
      </p:sp>
    </p:spTree>
    <p:extLst>
      <p:ext uri="{BB962C8B-B14F-4D97-AF65-F5344CB8AC3E}">
        <p14:creationId xmlns:p14="http://schemas.microsoft.com/office/powerpoint/2010/main" val="111797873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p:txBody>
      </p:sp>
      <p:sp>
        <p:nvSpPr>
          <p:cNvPr id="4" name="Plassholder for lysbildenummer 3"/>
          <p:cNvSpPr>
            <a:spLocks noGrp="1"/>
          </p:cNvSpPr>
          <p:nvPr>
            <p:ph type="sldNum" sz="quarter" idx="5"/>
          </p:nvPr>
        </p:nvSpPr>
        <p:spPr/>
        <p:txBody>
          <a:bodyPr/>
          <a:lstStyle/>
          <a:p>
            <a:fld id="{DFD5ED24-2F01-41C2-9D0C-94231A7008F9}" type="slidenum">
              <a:rPr lang="nb-NO" smtClean="0"/>
              <a:t>20</a:t>
            </a:fld>
            <a:endParaRPr lang="nb-NO"/>
          </a:p>
        </p:txBody>
      </p:sp>
    </p:spTree>
    <p:extLst>
      <p:ext uri="{BB962C8B-B14F-4D97-AF65-F5344CB8AC3E}">
        <p14:creationId xmlns:p14="http://schemas.microsoft.com/office/powerpoint/2010/main" val="244416263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p:txBody>
      </p:sp>
      <p:sp>
        <p:nvSpPr>
          <p:cNvPr id="4" name="Plassholder for lysbildenummer 3"/>
          <p:cNvSpPr>
            <a:spLocks noGrp="1"/>
          </p:cNvSpPr>
          <p:nvPr>
            <p:ph type="sldNum" sz="quarter" idx="5"/>
          </p:nvPr>
        </p:nvSpPr>
        <p:spPr/>
        <p:txBody>
          <a:bodyPr/>
          <a:lstStyle/>
          <a:p>
            <a:fld id="{DFD5ED24-2F01-41C2-9D0C-94231A7008F9}" type="slidenum">
              <a:rPr lang="nb-NO" smtClean="0"/>
              <a:t>21</a:t>
            </a:fld>
            <a:endParaRPr lang="nb-NO"/>
          </a:p>
        </p:txBody>
      </p:sp>
    </p:spTree>
    <p:extLst>
      <p:ext uri="{BB962C8B-B14F-4D97-AF65-F5344CB8AC3E}">
        <p14:creationId xmlns:p14="http://schemas.microsoft.com/office/powerpoint/2010/main" val="333488174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p:txBody>
      </p:sp>
      <p:sp>
        <p:nvSpPr>
          <p:cNvPr id="4" name="Plassholder for lysbildenummer 3"/>
          <p:cNvSpPr>
            <a:spLocks noGrp="1"/>
          </p:cNvSpPr>
          <p:nvPr>
            <p:ph type="sldNum" sz="quarter" idx="5"/>
          </p:nvPr>
        </p:nvSpPr>
        <p:spPr/>
        <p:txBody>
          <a:bodyPr/>
          <a:lstStyle/>
          <a:p>
            <a:fld id="{DFD5ED24-2F01-41C2-9D0C-94231A7008F9}" type="slidenum">
              <a:rPr lang="nb-NO" smtClean="0"/>
              <a:t>22</a:t>
            </a:fld>
            <a:endParaRPr lang="nb-NO"/>
          </a:p>
        </p:txBody>
      </p:sp>
    </p:spTree>
    <p:extLst>
      <p:ext uri="{BB962C8B-B14F-4D97-AF65-F5344CB8AC3E}">
        <p14:creationId xmlns:p14="http://schemas.microsoft.com/office/powerpoint/2010/main" val="37027081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p:txBody>
      </p:sp>
      <p:sp>
        <p:nvSpPr>
          <p:cNvPr id="4" name="Plassholder for lysbildenummer 3"/>
          <p:cNvSpPr>
            <a:spLocks noGrp="1"/>
          </p:cNvSpPr>
          <p:nvPr>
            <p:ph type="sldNum" sz="quarter" idx="5"/>
          </p:nvPr>
        </p:nvSpPr>
        <p:spPr/>
        <p:txBody>
          <a:bodyPr/>
          <a:lstStyle/>
          <a:p>
            <a:fld id="{DFD5ED24-2F01-41C2-9D0C-94231A7008F9}" type="slidenum">
              <a:rPr lang="nb-NO" smtClean="0"/>
              <a:t>23</a:t>
            </a:fld>
            <a:endParaRPr lang="nb-NO"/>
          </a:p>
        </p:txBody>
      </p:sp>
    </p:spTree>
    <p:extLst>
      <p:ext uri="{BB962C8B-B14F-4D97-AF65-F5344CB8AC3E}">
        <p14:creationId xmlns:p14="http://schemas.microsoft.com/office/powerpoint/2010/main" val="73080518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p:txBody>
      </p:sp>
      <p:sp>
        <p:nvSpPr>
          <p:cNvPr id="4" name="Plassholder for lysbildenummer 3"/>
          <p:cNvSpPr>
            <a:spLocks noGrp="1"/>
          </p:cNvSpPr>
          <p:nvPr>
            <p:ph type="sldNum" sz="quarter" idx="5"/>
          </p:nvPr>
        </p:nvSpPr>
        <p:spPr/>
        <p:txBody>
          <a:bodyPr/>
          <a:lstStyle/>
          <a:p>
            <a:fld id="{DFD5ED24-2F01-41C2-9D0C-94231A7008F9}" type="slidenum">
              <a:rPr lang="nb-NO" smtClean="0"/>
              <a:t>24</a:t>
            </a:fld>
            <a:endParaRPr lang="nb-NO"/>
          </a:p>
        </p:txBody>
      </p:sp>
    </p:spTree>
    <p:extLst>
      <p:ext uri="{BB962C8B-B14F-4D97-AF65-F5344CB8AC3E}">
        <p14:creationId xmlns:p14="http://schemas.microsoft.com/office/powerpoint/2010/main" val="147438703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p:txBody>
      </p:sp>
      <p:sp>
        <p:nvSpPr>
          <p:cNvPr id="4" name="Plassholder for lysbildenummer 3"/>
          <p:cNvSpPr>
            <a:spLocks noGrp="1"/>
          </p:cNvSpPr>
          <p:nvPr>
            <p:ph type="sldNum" sz="quarter" idx="5"/>
          </p:nvPr>
        </p:nvSpPr>
        <p:spPr/>
        <p:txBody>
          <a:bodyPr/>
          <a:lstStyle/>
          <a:p>
            <a:fld id="{DFD5ED24-2F01-41C2-9D0C-94231A7008F9}" type="slidenum">
              <a:rPr lang="nb-NO" smtClean="0"/>
              <a:t>25</a:t>
            </a:fld>
            <a:endParaRPr lang="nb-NO"/>
          </a:p>
        </p:txBody>
      </p:sp>
    </p:spTree>
    <p:extLst>
      <p:ext uri="{BB962C8B-B14F-4D97-AF65-F5344CB8AC3E}">
        <p14:creationId xmlns:p14="http://schemas.microsoft.com/office/powerpoint/2010/main" val="98545924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p:txBody>
      </p:sp>
      <p:sp>
        <p:nvSpPr>
          <p:cNvPr id="4" name="Plassholder for lysbildenummer 3"/>
          <p:cNvSpPr>
            <a:spLocks noGrp="1"/>
          </p:cNvSpPr>
          <p:nvPr>
            <p:ph type="sldNum" sz="quarter" idx="5"/>
          </p:nvPr>
        </p:nvSpPr>
        <p:spPr/>
        <p:txBody>
          <a:bodyPr/>
          <a:lstStyle/>
          <a:p>
            <a:fld id="{DFD5ED24-2F01-41C2-9D0C-94231A7008F9}" type="slidenum">
              <a:rPr lang="nb-NO" smtClean="0"/>
              <a:t>26</a:t>
            </a:fld>
            <a:endParaRPr lang="nb-NO"/>
          </a:p>
        </p:txBody>
      </p:sp>
    </p:spTree>
    <p:extLst>
      <p:ext uri="{BB962C8B-B14F-4D97-AF65-F5344CB8AC3E}">
        <p14:creationId xmlns:p14="http://schemas.microsoft.com/office/powerpoint/2010/main" val="142294018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p:txBody>
      </p:sp>
      <p:sp>
        <p:nvSpPr>
          <p:cNvPr id="4" name="Plassholder for lysbildenummer 3"/>
          <p:cNvSpPr>
            <a:spLocks noGrp="1"/>
          </p:cNvSpPr>
          <p:nvPr>
            <p:ph type="sldNum" sz="quarter" idx="5"/>
          </p:nvPr>
        </p:nvSpPr>
        <p:spPr/>
        <p:txBody>
          <a:bodyPr/>
          <a:lstStyle/>
          <a:p>
            <a:fld id="{DFD5ED24-2F01-41C2-9D0C-94231A7008F9}" type="slidenum">
              <a:rPr lang="nb-NO" smtClean="0"/>
              <a:t>27</a:t>
            </a:fld>
            <a:endParaRPr lang="nb-NO"/>
          </a:p>
        </p:txBody>
      </p:sp>
    </p:spTree>
    <p:extLst>
      <p:ext uri="{BB962C8B-B14F-4D97-AF65-F5344CB8AC3E}">
        <p14:creationId xmlns:p14="http://schemas.microsoft.com/office/powerpoint/2010/main" val="341243998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p:txBody>
      </p:sp>
      <p:sp>
        <p:nvSpPr>
          <p:cNvPr id="4" name="Plassholder for lysbildenummer 3"/>
          <p:cNvSpPr>
            <a:spLocks noGrp="1"/>
          </p:cNvSpPr>
          <p:nvPr>
            <p:ph type="sldNum" sz="quarter" idx="5"/>
          </p:nvPr>
        </p:nvSpPr>
        <p:spPr/>
        <p:txBody>
          <a:bodyPr/>
          <a:lstStyle/>
          <a:p>
            <a:fld id="{DFD5ED24-2F01-41C2-9D0C-94231A7008F9}" type="slidenum">
              <a:rPr lang="nb-NO" smtClean="0"/>
              <a:t>28</a:t>
            </a:fld>
            <a:endParaRPr lang="nb-NO"/>
          </a:p>
        </p:txBody>
      </p:sp>
    </p:spTree>
    <p:extLst>
      <p:ext uri="{BB962C8B-B14F-4D97-AF65-F5344CB8AC3E}">
        <p14:creationId xmlns:p14="http://schemas.microsoft.com/office/powerpoint/2010/main" val="11700964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p:txBody>
      </p:sp>
      <p:sp>
        <p:nvSpPr>
          <p:cNvPr id="4" name="Plassholder for lysbildenummer 3"/>
          <p:cNvSpPr>
            <a:spLocks noGrp="1"/>
          </p:cNvSpPr>
          <p:nvPr>
            <p:ph type="sldNum" sz="quarter" idx="5"/>
          </p:nvPr>
        </p:nvSpPr>
        <p:spPr/>
        <p:txBody>
          <a:bodyPr/>
          <a:lstStyle/>
          <a:p>
            <a:fld id="{DFD5ED24-2F01-41C2-9D0C-94231A7008F9}" type="slidenum">
              <a:rPr lang="nb-NO" smtClean="0"/>
              <a:t>29</a:t>
            </a:fld>
            <a:endParaRPr lang="nb-NO"/>
          </a:p>
        </p:txBody>
      </p:sp>
    </p:spTree>
    <p:extLst>
      <p:ext uri="{BB962C8B-B14F-4D97-AF65-F5344CB8AC3E}">
        <p14:creationId xmlns:p14="http://schemas.microsoft.com/office/powerpoint/2010/main" val="15473716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p:txBody>
      </p:sp>
      <p:sp>
        <p:nvSpPr>
          <p:cNvPr id="4" name="Plassholder for lysbildenummer 3"/>
          <p:cNvSpPr>
            <a:spLocks noGrp="1"/>
          </p:cNvSpPr>
          <p:nvPr>
            <p:ph type="sldNum" sz="quarter" idx="5"/>
          </p:nvPr>
        </p:nvSpPr>
        <p:spPr/>
        <p:txBody>
          <a:bodyPr/>
          <a:lstStyle/>
          <a:p>
            <a:fld id="{DFD5ED24-2F01-41C2-9D0C-94231A7008F9}" type="slidenum">
              <a:rPr lang="nb-NO" smtClean="0"/>
              <a:t>30</a:t>
            </a:fld>
            <a:endParaRPr lang="nb-NO"/>
          </a:p>
        </p:txBody>
      </p:sp>
    </p:spTree>
    <p:extLst>
      <p:ext uri="{BB962C8B-B14F-4D97-AF65-F5344CB8AC3E}">
        <p14:creationId xmlns:p14="http://schemas.microsoft.com/office/powerpoint/2010/main" val="1009105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p:txBody>
      </p:sp>
      <p:sp>
        <p:nvSpPr>
          <p:cNvPr id="4" name="Plassholder for lysbildenummer 3"/>
          <p:cNvSpPr>
            <a:spLocks noGrp="1"/>
          </p:cNvSpPr>
          <p:nvPr>
            <p:ph type="sldNum" sz="quarter" idx="5"/>
          </p:nvPr>
        </p:nvSpPr>
        <p:spPr/>
        <p:txBody>
          <a:bodyPr/>
          <a:lstStyle/>
          <a:p>
            <a:fld id="{DFD5ED24-2F01-41C2-9D0C-94231A7008F9}" type="slidenum">
              <a:rPr lang="nb-NO" smtClean="0"/>
              <a:t>31</a:t>
            </a:fld>
            <a:endParaRPr lang="nb-NO"/>
          </a:p>
        </p:txBody>
      </p:sp>
    </p:spTree>
    <p:extLst>
      <p:ext uri="{BB962C8B-B14F-4D97-AF65-F5344CB8AC3E}">
        <p14:creationId xmlns:p14="http://schemas.microsoft.com/office/powerpoint/2010/main" val="31950235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p:txBody>
      </p:sp>
      <p:sp>
        <p:nvSpPr>
          <p:cNvPr id="4" name="Plassholder for lysbildenummer 3"/>
          <p:cNvSpPr>
            <a:spLocks noGrp="1"/>
          </p:cNvSpPr>
          <p:nvPr>
            <p:ph type="sldNum" sz="quarter" idx="5"/>
          </p:nvPr>
        </p:nvSpPr>
        <p:spPr/>
        <p:txBody>
          <a:bodyPr/>
          <a:lstStyle/>
          <a:p>
            <a:fld id="{DFD5ED24-2F01-41C2-9D0C-94231A7008F9}" type="slidenum">
              <a:rPr lang="nb-NO" smtClean="0"/>
              <a:t>32</a:t>
            </a:fld>
            <a:endParaRPr lang="nb-NO"/>
          </a:p>
        </p:txBody>
      </p:sp>
    </p:spTree>
    <p:extLst>
      <p:ext uri="{BB962C8B-B14F-4D97-AF65-F5344CB8AC3E}">
        <p14:creationId xmlns:p14="http://schemas.microsoft.com/office/powerpoint/2010/main" val="410764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p:txBody>
      </p:sp>
      <p:sp>
        <p:nvSpPr>
          <p:cNvPr id="4" name="Plassholder for lysbildenummer 3"/>
          <p:cNvSpPr>
            <a:spLocks noGrp="1"/>
          </p:cNvSpPr>
          <p:nvPr>
            <p:ph type="sldNum" sz="quarter" idx="5"/>
          </p:nvPr>
        </p:nvSpPr>
        <p:spPr/>
        <p:txBody>
          <a:bodyPr/>
          <a:lstStyle/>
          <a:p>
            <a:fld id="{DFD5ED24-2F01-41C2-9D0C-94231A7008F9}" type="slidenum">
              <a:rPr lang="nb-NO" smtClean="0"/>
              <a:t>33</a:t>
            </a:fld>
            <a:endParaRPr lang="nb-NO"/>
          </a:p>
        </p:txBody>
      </p:sp>
    </p:spTree>
    <p:extLst>
      <p:ext uri="{BB962C8B-B14F-4D97-AF65-F5344CB8AC3E}">
        <p14:creationId xmlns:p14="http://schemas.microsoft.com/office/powerpoint/2010/main" val="19548113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p:txBody>
      </p:sp>
      <p:sp>
        <p:nvSpPr>
          <p:cNvPr id="4" name="Plassholder for lysbildenummer 3"/>
          <p:cNvSpPr>
            <a:spLocks noGrp="1"/>
          </p:cNvSpPr>
          <p:nvPr>
            <p:ph type="sldNum" sz="quarter" idx="5"/>
          </p:nvPr>
        </p:nvSpPr>
        <p:spPr/>
        <p:txBody>
          <a:bodyPr/>
          <a:lstStyle/>
          <a:p>
            <a:fld id="{DFD5ED24-2F01-41C2-9D0C-94231A7008F9}" type="slidenum">
              <a:rPr lang="nb-NO" smtClean="0"/>
              <a:t>34</a:t>
            </a:fld>
            <a:endParaRPr lang="nb-NO"/>
          </a:p>
        </p:txBody>
      </p:sp>
    </p:spTree>
    <p:extLst>
      <p:ext uri="{BB962C8B-B14F-4D97-AF65-F5344CB8AC3E}">
        <p14:creationId xmlns:p14="http://schemas.microsoft.com/office/powerpoint/2010/main" val="1599751379"/>
      </p:ext>
    </p:extLst>
  </p:cSld>
  <p:clrMapOvr>
    <a:masterClrMapping/>
  </p:clrMapOvr>
</p:notes>
</file>

<file path=ppt/slideLayouts/_rels/slideLayout1.xml.rels>&#65279;<?xml version="1.0" encoding="utf-8" standalone="yes"?><Relationships xmlns="http://schemas.openxmlformats.org/package/2006/relationships"><Relationship Id="rId1" Type="http://schemas.openxmlformats.org/officeDocument/2006/relationships/slideMaster" Target="../slideMasters/slideMaster1.xml" /><Relationship Id="rId2" Type="http://schemas.openxmlformats.org/officeDocument/2006/relationships/image" Target="../media/image3.emf" /></Relationships>
</file>

<file path=ppt/slideLayouts/_rels/slideLayout10.xml.rels>&#65279;<?xml version="1.0" encoding="utf-8" standalone="yes"?><Relationships xmlns="http://schemas.openxmlformats.org/package/2006/relationships"><Relationship Id="rId1" Type="http://schemas.openxmlformats.org/officeDocument/2006/relationships/slideMaster" Target="../slideMasters/slideMaster1.xml" /><Relationship Id="rId2" Type="http://schemas.openxmlformats.org/officeDocument/2006/relationships/image" Target="../media/image4.gif" /><Relationship Id="rId3" Type="http://schemas.openxmlformats.org/officeDocument/2006/relationships/image" Target="../media/image3.emf" /></Relationships>
</file>

<file path=ppt/slideLayouts/_rels/slideLayout11.xml.rels>&#65279;<?xml version="1.0" encoding="utf-8" standalone="yes"?><Relationships xmlns="http://schemas.openxmlformats.org/package/2006/relationships"><Relationship Id="rId1" Type="http://schemas.openxmlformats.org/officeDocument/2006/relationships/slideMaster" Target="../slideMasters/slideMaster1.xml" /><Relationship Id="rId2" Type="http://schemas.openxmlformats.org/officeDocument/2006/relationships/image" Target="../media/image4.gif" /><Relationship Id="rId3" Type="http://schemas.openxmlformats.org/officeDocument/2006/relationships/image" Target="../media/image3.emf" /></Relationships>
</file>

<file path=ppt/slideLayouts/_rels/slideLayout12.xml.rels>&#65279;<?xml version="1.0" encoding="utf-8" standalone="yes"?><Relationships xmlns="http://schemas.openxmlformats.org/package/2006/relationships"><Relationship Id="rId1" Type="http://schemas.openxmlformats.org/officeDocument/2006/relationships/slideMaster" Target="../slideMasters/slideMaster1.xml" /><Relationship Id="rId2" Type="http://schemas.openxmlformats.org/officeDocument/2006/relationships/image" Target="../media/image3.emf" /></Relationships>
</file>

<file path=ppt/slideLayouts/_rels/slideLayout13.xml.rels>&#65279;<?xml version="1.0" encoding="utf-8" standalone="yes"?><Relationships xmlns="http://schemas.openxmlformats.org/package/2006/relationships"><Relationship Id="rId1" Type="http://schemas.openxmlformats.org/officeDocument/2006/relationships/slideMaster" Target="../slideMasters/slideMaster1.xml" /><Relationship Id="rId2" Type="http://schemas.openxmlformats.org/officeDocument/2006/relationships/image" Target="../media/image5.emf" /></Relationships>
</file>

<file path=ppt/slideLayouts/_rels/slideLayout14.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15.xml.rels>&#65279;<?xml version="1.0" encoding="utf-8" standalone="yes"?><Relationships xmlns="http://schemas.openxmlformats.org/package/2006/relationships"><Relationship Id="rId1" Type="http://schemas.openxmlformats.org/officeDocument/2006/relationships/vmlDrawing" Target="../drawings/vmlDrawing5.vml" /><Relationship Id="rId2" Type="http://schemas.openxmlformats.org/officeDocument/2006/relationships/tags" Target="../tags/tag3.xml" /><Relationship Id="rId3" Type="http://schemas.openxmlformats.org/officeDocument/2006/relationships/slideMaster" Target="../slideMasters/slideMaster1.xml" /><Relationship Id="rId5" Type="http://schemas.openxmlformats.org/officeDocument/2006/relationships/image" Target="../media/image1.emf" /><Relationship Id="rId6" Type="http://schemas.openxmlformats.org/officeDocument/2006/relationships/image" Target="../media/image6.png" /><Relationship Id="rId7" Type="http://schemas.openxmlformats.org/officeDocument/2006/relationships/image" Target="../media/image3.emf" /><Relationship Id="rId8" Type="http://schemas.openxmlformats.org/officeDocument/2006/relationships/oleObject" Target="../embeddings/oleObject5.bin" TargetMode="Internal" /></Relationships>
</file>

<file path=ppt/slideLayouts/_rels/slideLayout16.xml.rels>&#65279;<?xml version="1.0" encoding="utf-8" standalone="yes"?><Relationships xmlns="http://schemas.openxmlformats.org/package/2006/relationships"><Relationship Id="rId1" Type="http://schemas.openxmlformats.org/officeDocument/2006/relationships/vmlDrawing" Target="../drawings/vmlDrawing6.vml" /><Relationship Id="rId2" Type="http://schemas.openxmlformats.org/officeDocument/2006/relationships/tags" Target="../tags/tag16.xml" /><Relationship Id="rId3" Type="http://schemas.openxmlformats.org/officeDocument/2006/relationships/slideMaster" Target="../slideMasters/slideMaster1.xml" /><Relationship Id="rId4" Type="http://schemas.openxmlformats.org/officeDocument/2006/relationships/image" Target="../media/image7.jpeg" /><Relationship Id="rId6" Type="http://schemas.openxmlformats.org/officeDocument/2006/relationships/image" Target="../media/image1.emf" /><Relationship Id="rId7" Type="http://schemas.openxmlformats.org/officeDocument/2006/relationships/image" Target="../media/image3.emf" /><Relationship Id="rId8" Type="http://schemas.openxmlformats.org/officeDocument/2006/relationships/image" Target="../media/image8.png" /><Relationship Id="rId9" Type="http://schemas.openxmlformats.org/officeDocument/2006/relationships/oleObject" Target="../embeddings/oleObject5.bin" TargetMode="Internal" /></Relationships>
</file>

<file path=ppt/slideLayouts/_rels/slideLayout17.xml.rels>&#65279;<?xml version="1.0" encoding="utf-8" standalone="yes"?><Relationships xmlns="http://schemas.openxmlformats.org/package/2006/relationships"><Relationship Id="rId1" Type="http://schemas.openxmlformats.org/officeDocument/2006/relationships/vmlDrawing" Target="../drawings/vmlDrawing7.vml" /><Relationship Id="rId2" Type="http://schemas.openxmlformats.org/officeDocument/2006/relationships/tags" Target="../tags/tag24.xml" /><Relationship Id="rId3" Type="http://schemas.openxmlformats.org/officeDocument/2006/relationships/slideMaster" Target="../slideMasters/slideMaster1.xml" /><Relationship Id="rId5" Type="http://schemas.openxmlformats.org/officeDocument/2006/relationships/image" Target="../media/image1.emf" /><Relationship Id="rId6" Type="http://schemas.openxmlformats.org/officeDocument/2006/relationships/image" Target="../media/image3.emf" /><Relationship Id="rId7" Type="http://schemas.openxmlformats.org/officeDocument/2006/relationships/image" Target="../media/image8.png" /><Relationship Id="rId8" Type="http://schemas.openxmlformats.org/officeDocument/2006/relationships/image" Target="../media/image9.jpeg" /><Relationship Id="rId9" Type="http://schemas.openxmlformats.org/officeDocument/2006/relationships/oleObject" Target="../embeddings/oleObject5.bin" TargetMode="Internal" /></Relationships>
</file>

<file path=ppt/slideLayouts/_rels/slideLayout18.xml.rels>&#65279;<?xml version="1.0" encoding="utf-8" standalone="yes"?><Relationships xmlns="http://schemas.openxmlformats.org/package/2006/relationships"><Relationship Id="rId1" Type="http://schemas.openxmlformats.org/officeDocument/2006/relationships/vmlDrawing" Target="../drawings/vmlDrawing8.vml" /><Relationship Id="rId2" Type="http://schemas.openxmlformats.org/officeDocument/2006/relationships/tags" Target="../tags/tag7.xml" /><Relationship Id="rId3" Type="http://schemas.openxmlformats.org/officeDocument/2006/relationships/slideMaster" Target="../slideMasters/slideMaster1.xml" /><Relationship Id="rId5" Type="http://schemas.openxmlformats.org/officeDocument/2006/relationships/image" Target="../media/image1.emf" /><Relationship Id="rId6" Type="http://schemas.openxmlformats.org/officeDocument/2006/relationships/image" Target="../media/image10.jpeg" /><Relationship Id="rId7" Type="http://schemas.openxmlformats.org/officeDocument/2006/relationships/image" Target="../media/image3.emf" /><Relationship Id="rId8" Type="http://schemas.openxmlformats.org/officeDocument/2006/relationships/image" Target="../media/image8.png" /><Relationship Id="rId9" Type="http://schemas.openxmlformats.org/officeDocument/2006/relationships/oleObject" Target="../embeddings/oleObject5.bin" TargetMode="Internal" /></Relationships>
</file>

<file path=ppt/slideLayouts/_rels/slideLayout19.xml.rels>&#65279;<?xml version="1.0" encoding="utf-8" standalone="yes"?><Relationships xmlns="http://schemas.openxmlformats.org/package/2006/relationships"><Relationship Id="rId1" Type="http://schemas.openxmlformats.org/officeDocument/2006/relationships/vmlDrawing" Target="../drawings/vmlDrawing9.vml" /><Relationship Id="rId2" Type="http://schemas.openxmlformats.org/officeDocument/2006/relationships/tags" Target="../tags/tag15.xml" /><Relationship Id="rId3" Type="http://schemas.openxmlformats.org/officeDocument/2006/relationships/slideMaster" Target="../slideMasters/slideMaster1.xml" /><Relationship Id="rId5" Type="http://schemas.openxmlformats.org/officeDocument/2006/relationships/image" Target="../media/image1.emf" /><Relationship Id="rId6" Type="http://schemas.openxmlformats.org/officeDocument/2006/relationships/image" Target="../media/image3.emf" /><Relationship Id="rId7" Type="http://schemas.openxmlformats.org/officeDocument/2006/relationships/image" Target="../media/image11.png" /><Relationship Id="rId8" Type="http://schemas.openxmlformats.org/officeDocument/2006/relationships/image" Target="../media/image10.jpeg" /><Relationship Id="rId9" Type="http://schemas.openxmlformats.org/officeDocument/2006/relationships/oleObject" Target="../embeddings/oleObject5.bin" TargetMode="Internal" /></Relationships>
</file>

<file path=ppt/slideLayouts/_rels/slideLayout2.xml.rels>&#65279;<?xml version="1.0" encoding="utf-8" standalone="yes"?><Relationships xmlns="http://schemas.openxmlformats.org/package/2006/relationships"><Relationship Id="rId1" Type="http://schemas.openxmlformats.org/officeDocument/2006/relationships/slideMaster" Target="../slideMasters/slideMaster1.xml" /><Relationship Id="rId2" Type="http://schemas.openxmlformats.org/officeDocument/2006/relationships/image" Target="../media/image12.jpeg" /><Relationship Id="rId3" Type="http://schemas.openxmlformats.org/officeDocument/2006/relationships/image" Target="../media/image13.jpeg" /><Relationship Id="rId4" Type="http://schemas.openxmlformats.org/officeDocument/2006/relationships/image" Target="../media/image3.emf" /></Relationships>
</file>

<file path=ppt/slideLayouts/_rels/slideLayout20.xml.rels>&#65279;<?xml version="1.0" encoding="utf-8" standalone="yes"?><Relationships xmlns="http://schemas.openxmlformats.org/package/2006/relationships"><Relationship Id="rId1" Type="http://schemas.openxmlformats.org/officeDocument/2006/relationships/vmlDrawing" Target="../drawings/vmlDrawing10.vml" /><Relationship Id="rId2" Type="http://schemas.openxmlformats.org/officeDocument/2006/relationships/tags" Target="../tags/tag25.xml" /><Relationship Id="rId3" Type="http://schemas.openxmlformats.org/officeDocument/2006/relationships/slideMaster" Target="../slideMasters/slideMaster1.xml" /><Relationship Id="rId4" Type="http://schemas.openxmlformats.org/officeDocument/2006/relationships/image" Target="../media/image14.jpeg" /><Relationship Id="rId6" Type="http://schemas.openxmlformats.org/officeDocument/2006/relationships/image" Target="../media/image1.emf" /><Relationship Id="rId7" Type="http://schemas.openxmlformats.org/officeDocument/2006/relationships/image" Target="../media/image3.emf" /><Relationship Id="rId8" Type="http://schemas.openxmlformats.org/officeDocument/2006/relationships/image" Target="../media/image11.png" /><Relationship Id="rId9" Type="http://schemas.openxmlformats.org/officeDocument/2006/relationships/oleObject" Target="../embeddings/oleObject5.bin" TargetMode="Internal" /></Relationships>
</file>

<file path=ppt/slideLayouts/_rels/slideLayout21.xml.rels>&#65279;<?xml version="1.0" encoding="utf-8" standalone="yes"?><Relationships xmlns="http://schemas.openxmlformats.org/package/2006/relationships"><Relationship Id="rId1" Type="http://schemas.openxmlformats.org/officeDocument/2006/relationships/vmlDrawing" Target="../drawings/vmlDrawing11.vml" /><Relationship Id="rId2" Type="http://schemas.openxmlformats.org/officeDocument/2006/relationships/tags" Target="../tags/tag27.xml" /><Relationship Id="rId3" Type="http://schemas.openxmlformats.org/officeDocument/2006/relationships/slideMaster" Target="../slideMasters/slideMaster1.xml" /><Relationship Id="rId4" Type="http://schemas.openxmlformats.org/officeDocument/2006/relationships/image" Target="../media/image15.jpeg" /><Relationship Id="rId6" Type="http://schemas.openxmlformats.org/officeDocument/2006/relationships/image" Target="../media/image1.emf" /><Relationship Id="rId7" Type="http://schemas.openxmlformats.org/officeDocument/2006/relationships/image" Target="../media/image3.emf" /><Relationship Id="rId8" Type="http://schemas.openxmlformats.org/officeDocument/2006/relationships/image" Target="../media/image11.png" /><Relationship Id="rId9" Type="http://schemas.openxmlformats.org/officeDocument/2006/relationships/oleObject" Target="../embeddings/oleObject5.bin" TargetMode="Internal" /></Relationships>
</file>

<file path=ppt/slideLayouts/_rels/slideLayout22.xml.rels>&#65279;<?xml version="1.0" encoding="utf-8" standalone="yes"?><Relationships xmlns="http://schemas.openxmlformats.org/package/2006/relationships"><Relationship Id="rId1" Type="http://schemas.openxmlformats.org/officeDocument/2006/relationships/vmlDrawing" Target="../drawings/vmlDrawing12.vml" /><Relationship Id="rId2" Type="http://schemas.openxmlformats.org/officeDocument/2006/relationships/tags" Target="../tags/tag21.xml" /><Relationship Id="rId3" Type="http://schemas.openxmlformats.org/officeDocument/2006/relationships/slideMaster" Target="../slideMasters/slideMaster1.xml" /><Relationship Id="rId5" Type="http://schemas.openxmlformats.org/officeDocument/2006/relationships/image" Target="../media/image1.emf" /><Relationship Id="rId6" Type="http://schemas.openxmlformats.org/officeDocument/2006/relationships/image" Target="../media/image6.png" /><Relationship Id="rId7" Type="http://schemas.openxmlformats.org/officeDocument/2006/relationships/image" Target="../media/image3.emf" /><Relationship Id="rId8" Type="http://schemas.openxmlformats.org/officeDocument/2006/relationships/oleObject" Target="../embeddings/oleObject5.bin" TargetMode="Internal" /></Relationships>
</file>

<file path=ppt/slideLayouts/_rels/slideLayout23.xml.rels>&#65279;<?xml version="1.0" encoding="utf-8" standalone="yes"?><Relationships xmlns="http://schemas.openxmlformats.org/package/2006/relationships"><Relationship Id="rId1" Type="http://schemas.openxmlformats.org/officeDocument/2006/relationships/vmlDrawing" Target="../drawings/vmlDrawing13.vml" /><Relationship Id="rId2" Type="http://schemas.openxmlformats.org/officeDocument/2006/relationships/tags" Target="../tags/tag17.xml" /><Relationship Id="rId3" Type="http://schemas.openxmlformats.org/officeDocument/2006/relationships/slideMaster" Target="../slideMasters/slideMaster1.xml" /><Relationship Id="rId5" Type="http://schemas.openxmlformats.org/officeDocument/2006/relationships/image" Target="../media/image1.emf" /><Relationship Id="rId6" Type="http://schemas.openxmlformats.org/officeDocument/2006/relationships/image" Target="../media/image6.png" /><Relationship Id="rId7" Type="http://schemas.openxmlformats.org/officeDocument/2006/relationships/image" Target="../media/image3.emf" /><Relationship Id="rId8" Type="http://schemas.openxmlformats.org/officeDocument/2006/relationships/oleObject" Target="../embeddings/oleObject6.bin" TargetMode="Internal" /></Relationships>
</file>

<file path=ppt/slideLayouts/_rels/slideLayout24.xml.rels>&#65279;<?xml version="1.0" encoding="utf-8" standalone="yes"?><Relationships xmlns="http://schemas.openxmlformats.org/package/2006/relationships"><Relationship Id="rId1" Type="http://schemas.openxmlformats.org/officeDocument/2006/relationships/vmlDrawing" Target="../drawings/vmlDrawing14.vml" /><Relationship Id="rId2" Type="http://schemas.openxmlformats.org/officeDocument/2006/relationships/tags" Target="../tags/tag12.xml" /><Relationship Id="rId3" Type="http://schemas.openxmlformats.org/officeDocument/2006/relationships/slideMaster" Target="../slideMasters/slideMaster1.xml" /><Relationship Id="rId5" Type="http://schemas.openxmlformats.org/officeDocument/2006/relationships/image" Target="../media/image2.emf" /><Relationship Id="rId6" Type="http://schemas.openxmlformats.org/officeDocument/2006/relationships/oleObject" Target="../embeddings/oleObject7.bin" TargetMode="Internal" /></Relationships>
</file>

<file path=ppt/slideLayouts/_rels/slideLayout25.xml.rels>&#65279;<?xml version="1.0" encoding="utf-8" standalone="yes"?><Relationships xmlns="http://schemas.openxmlformats.org/package/2006/relationships"><Relationship Id="rId1" Type="http://schemas.openxmlformats.org/officeDocument/2006/relationships/slideMaster" Target="../slideMasters/slideMaster2.xml" /><Relationship Id="rId2" Type="http://schemas.openxmlformats.org/officeDocument/2006/relationships/image" Target="../media/image3.emf" /></Relationships>
</file>

<file path=ppt/slideLayouts/_rels/slideLayout26.xml.rels>&#65279;<?xml version="1.0" encoding="utf-8" standalone="yes"?><Relationships xmlns="http://schemas.openxmlformats.org/package/2006/relationships"><Relationship Id="rId1" Type="http://schemas.openxmlformats.org/officeDocument/2006/relationships/slideMaster" Target="../slideMasters/slideMaster2.xml" /><Relationship Id="rId2" Type="http://schemas.openxmlformats.org/officeDocument/2006/relationships/image" Target="../media/image12.jpeg" /><Relationship Id="rId3" Type="http://schemas.openxmlformats.org/officeDocument/2006/relationships/image" Target="../media/image13.jpeg" /><Relationship Id="rId4" Type="http://schemas.openxmlformats.org/officeDocument/2006/relationships/image" Target="../media/image3.emf" /></Relationships>
</file>

<file path=ppt/slideLayouts/_rels/slideLayout27.xml.rels>&#65279;<?xml version="1.0" encoding="utf-8" standalone="yes"?><Relationships xmlns="http://schemas.openxmlformats.org/package/2006/relationships"><Relationship Id="rId1" Type="http://schemas.openxmlformats.org/officeDocument/2006/relationships/slideMaster" Target="../slideMasters/slideMaster2.xml" /><Relationship Id="rId2" Type="http://schemas.openxmlformats.org/officeDocument/2006/relationships/image" Target="../media/image3.emf" /></Relationships>
</file>

<file path=ppt/slideLayouts/_rels/slideLayout28.xml.rels>&#65279;<?xml version="1.0" encoding="utf-8" standalone="yes"?><Relationships xmlns="http://schemas.openxmlformats.org/package/2006/relationships"><Relationship Id="rId1" Type="http://schemas.openxmlformats.org/officeDocument/2006/relationships/slideMaster" Target="../slideMasters/slideMaster2.xml" /><Relationship Id="rId2" Type="http://schemas.openxmlformats.org/officeDocument/2006/relationships/image" Target="../media/image3.emf" /></Relationships>
</file>

<file path=ppt/slideLayouts/_rels/slideLayout29.xml.rels>&#65279;<?xml version="1.0" encoding="utf-8" standalone="yes"?><Relationships xmlns="http://schemas.openxmlformats.org/package/2006/relationships"><Relationship Id="rId1" Type="http://schemas.openxmlformats.org/officeDocument/2006/relationships/slideMaster" Target="../slideMasters/slideMaster2.xml" /><Relationship Id="rId2" Type="http://schemas.openxmlformats.org/officeDocument/2006/relationships/image" Target="../media/image16.png" /><Relationship Id="rId3" Type="http://schemas.openxmlformats.org/officeDocument/2006/relationships/image" Target="../media/image3.emf" /></Relationships>
</file>

<file path=ppt/slideLayouts/_rels/slideLayout3.xml.rels>&#65279;<?xml version="1.0" encoding="utf-8" standalone="yes"?><Relationships xmlns="http://schemas.openxmlformats.org/package/2006/relationships"><Relationship Id="rId1" Type="http://schemas.openxmlformats.org/officeDocument/2006/relationships/vmlDrawing" Target="../drawings/vmlDrawing2.vml" /><Relationship Id="rId2" Type="http://schemas.openxmlformats.org/officeDocument/2006/relationships/tags" Target="../tags/tag1.xml" /><Relationship Id="rId3" Type="http://schemas.openxmlformats.org/officeDocument/2006/relationships/slideMaster" Target="../slideMasters/slideMaster1.xml" /><Relationship Id="rId5" Type="http://schemas.openxmlformats.org/officeDocument/2006/relationships/image" Target="../media/image1.emf" /><Relationship Id="rId6" Type="http://schemas.openxmlformats.org/officeDocument/2006/relationships/image" Target="../media/image3.emf" /><Relationship Id="rId7" Type="http://schemas.openxmlformats.org/officeDocument/2006/relationships/oleObject" Target="../embeddings/oleObject2.bin" TargetMode="Internal" /></Relationships>
</file>

<file path=ppt/slideLayouts/_rels/slideLayout30.xml.rels>&#65279;<?xml version="1.0" encoding="utf-8" standalone="yes"?><Relationships xmlns="http://schemas.openxmlformats.org/package/2006/relationships"><Relationship Id="rId1" Type="http://schemas.openxmlformats.org/officeDocument/2006/relationships/slideMaster" Target="../slideMasters/slideMaster2.xml" /><Relationship Id="rId2" Type="http://schemas.openxmlformats.org/officeDocument/2006/relationships/image" Target="../media/image16.png" /><Relationship Id="rId3" Type="http://schemas.openxmlformats.org/officeDocument/2006/relationships/image" Target="../media/image3.emf" /></Relationships>
</file>

<file path=ppt/slideLayouts/_rels/slideLayout31.xml.rels>&#65279;<?xml version="1.0" encoding="utf-8" standalone="yes"?><Relationships xmlns="http://schemas.openxmlformats.org/package/2006/relationships"><Relationship Id="rId1" Type="http://schemas.openxmlformats.org/officeDocument/2006/relationships/slideMaster" Target="../slideMasters/slideMaster2.xml" /><Relationship Id="rId2" Type="http://schemas.openxmlformats.org/officeDocument/2006/relationships/image" Target="../media/image16.png" /><Relationship Id="rId3" Type="http://schemas.openxmlformats.org/officeDocument/2006/relationships/image" Target="../media/image3.emf" /></Relationships>
</file>

<file path=ppt/slideLayouts/_rels/slideLayout32.xml.rels>&#65279;<?xml version="1.0" encoding="utf-8" standalone="yes"?><Relationships xmlns="http://schemas.openxmlformats.org/package/2006/relationships"><Relationship Id="rId1" Type="http://schemas.openxmlformats.org/officeDocument/2006/relationships/slideMaster" Target="../slideMasters/slideMaster2.xml" /><Relationship Id="rId2" Type="http://schemas.openxmlformats.org/officeDocument/2006/relationships/image" Target="../media/image16.png" /><Relationship Id="rId3" Type="http://schemas.openxmlformats.org/officeDocument/2006/relationships/image" Target="../media/image4.gif" /><Relationship Id="rId4" Type="http://schemas.openxmlformats.org/officeDocument/2006/relationships/image" Target="../media/image3.emf" /></Relationships>
</file>

<file path=ppt/slideLayouts/_rels/slideLayout33.xml.rels>&#65279;<?xml version="1.0" encoding="utf-8" standalone="yes"?><Relationships xmlns="http://schemas.openxmlformats.org/package/2006/relationships"><Relationship Id="rId1" Type="http://schemas.openxmlformats.org/officeDocument/2006/relationships/slideMaster" Target="../slideMasters/slideMaster2.xml" /><Relationship Id="rId2" Type="http://schemas.openxmlformats.org/officeDocument/2006/relationships/image" Target="../media/image16.png" /><Relationship Id="rId3" Type="http://schemas.openxmlformats.org/officeDocument/2006/relationships/image" Target="../media/image4.gif" /><Relationship Id="rId4" Type="http://schemas.openxmlformats.org/officeDocument/2006/relationships/image" Target="../media/image3.emf" /></Relationships>
</file>

<file path=ppt/slideLayouts/_rels/slideLayout34.xml.rels>&#65279;<?xml version="1.0" encoding="utf-8" standalone="yes"?><Relationships xmlns="http://schemas.openxmlformats.org/package/2006/relationships"><Relationship Id="rId1" Type="http://schemas.openxmlformats.org/officeDocument/2006/relationships/slideMaster" Target="../slideMasters/slideMaster2.xml" /><Relationship Id="rId2" Type="http://schemas.openxmlformats.org/officeDocument/2006/relationships/image" Target="../media/image16.png" /><Relationship Id="rId3" Type="http://schemas.openxmlformats.org/officeDocument/2006/relationships/image" Target="../media/image4.gif" /><Relationship Id="rId4" Type="http://schemas.openxmlformats.org/officeDocument/2006/relationships/image" Target="../media/image3.emf" /></Relationships>
</file>

<file path=ppt/slideLayouts/_rels/slideLayout35.xml.rels>&#65279;<?xml version="1.0" encoding="utf-8" standalone="yes"?><Relationships xmlns="http://schemas.openxmlformats.org/package/2006/relationships"><Relationship Id="rId1" Type="http://schemas.openxmlformats.org/officeDocument/2006/relationships/slideMaster" Target="../slideMasters/slideMaster2.xml" /><Relationship Id="rId2" Type="http://schemas.openxmlformats.org/officeDocument/2006/relationships/image" Target="../media/image16.png" /><Relationship Id="rId3" Type="http://schemas.openxmlformats.org/officeDocument/2006/relationships/image" Target="../media/image4.gif" /><Relationship Id="rId4" Type="http://schemas.openxmlformats.org/officeDocument/2006/relationships/image" Target="../media/image3.emf" /></Relationships>
</file>

<file path=ppt/slideLayouts/_rels/slideLayout36.xml.rels>&#65279;<?xml version="1.0" encoding="utf-8" standalone="yes"?><Relationships xmlns="http://schemas.openxmlformats.org/package/2006/relationships"><Relationship Id="rId1" Type="http://schemas.openxmlformats.org/officeDocument/2006/relationships/slideMaster" Target="../slideMasters/slideMaster2.xml" /><Relationship Id="rId2" Type="http://schemas.openxmlformats.org/officeDocument/2006/relationships/image" Target="../media/image16.png" /><Relationship Id="rId3" Type="http://schemas.openxmlformats.org/officeDocument/2006/relationships/image" Target="../media/image4.gif" /><Relationship Id="rId4" Type="http://schemas.openxmlformats.org/officeDocument/2006/relationships/image" Target="../media/image17.wmf" /></Relationships>
</file>

<file path=ppt/slideLayouts/_rels/slideLayout37.xml.rels>&#65279;<?xml version="1.0" encoding="utf-8" standalone="yes"?><Relationships xmlns="http://schemas.openxmlformats.org/package/2006/relationships"><Relationship Id="rId1" Type="http://schemas.openxmlformats.org/officeDocument/2006/relationships/slideMaster" Target="../slideMasters/slideMaster2.xml" /><Relationship Id="rId2" Type="http://schemas.openxmlformats.org/officeDocument/2006/relationships/image" Target="../media/image4.gif" /><Relationship Id="rId3" Type="http://schemas.openxmlformats.org/officeDocument/2006/relationships/image" Target="../media/image17.wmf" /></Relationships>
</file>

<file path=ppt/slideLayouts/_rels/slideLayout38.xml.rels>&#65279;<?xml version="1.0" encoding="utf-8" standalone="yes"?><Relationships xmlns="http://schemas.openxmlformats.org/package/2006/relationships"><Relationship Id="rId1" Type="http://schemas.openxmlformats.org/officeDocument/2006/relationships/slideMaster" Target="../slideMasters/slideMaster2.xml" /><Relationship Id="rId2" Type="http://schemas.openxmlformats.org/officeDocument/2006/relationships/image" Target="../media/image3.emf" /></Relationships>
</file>

<file path=ppt/slideLayouts/_rels/slideLayout39.xml.rels>&#65279;<?xml version="1.0" encoding="utf-8" standalone="yes"?><Relationships xmlns="http://schemas.openxmlformats.org/package/2006/relationships"><Relationship Id="rId1" Type="http://schemas.openxmlformats.org/officeDocument/2006/relationships/slideMaster" Target="../slideMasters/slideMaster2.xml" /><Relationship Id="rId2" Type="http://schemas.openxmlformats.org/officeDocument/2006/relationships/image" Target="../media/image4.gif" /><Relationship Id="rId3" Type="http://schemas.openxmlformats.org/officeDocument/2006/relationships/image" Target="../media/image3.emf" /></Relationships>
</file>

<file path=ppt/slideLayouts/_rels/slideLayout4.xml.rels>&#65279;<?xml version="1.0" encoding="utf-8" standalone="yes"?><Relationships xmlns="http://schemas.openxmlformats.org/package/2006/relationships"><Relationship Id="rId1" Type="http://schemas.openxmlformats.org/officeDocument/2006/relationships/slideMaster" Target="../slideMasters/slideMaster1.xml" /><Relationship Id="rId2" Type="http://schemas.openxmlformats.org/officeDocument/2006/relationships/image" Target="../media/image3.emf" /></Relationships>
</file>

<file path=ppt/slideLayouts/_rels/slideLayout40.xml.rels>&#65279;<?xml version="1.0" encoding="utf-8" standalone="yes"?><Relationships xmlns="http://schemas.openxmlformats.org/package/2006/relationships"><Relationship Id="rId1" Type="http://schemas.openxmlformats.org/officeDocument/2006/relationships/slideMaster" Target="../slideMasters/slideMaster2.xml" /><Relationship Id="rId2" Type="http://schemas.openxmlformats.org/officeDocument/2006/relationships/image" Target="../media/image4.gif" /><Relationship Id="rId3" Type="http://schemas.openxmlformats.org/officeDocument/2006/relationships/image" Target="../media/image3.emf" /></Relationships>
</file>

<file path=ppt/slideLayouts/_rels/slideLayout41.xml.rels>&#65279;<?xml version="1.0" encoding="utf-8" standalone="yes"?><Relationships xmlns="http://schemas.openxmlformats.org/package/2006/relationships"><Relationship Id="rId1" Type="http://schemas.openxmlformats.org/officeDocument/2006/relationships/slideMaster" Target="../slideMasters/slideMaster2.xml" /><Relationship Id="rId2" Type="http://schemas.openxmlformats.org/officeDocument/2006/relationships/image" Target="../media/image5.emf" /></Relationships>
</file>

<file path=ppt/slideLayouts/_rels/slideLayout42.xml.rels>&#65279;<?xml version="1.0" encoding="utf-8" standalone="yes"?><Relationships xmlns="http://schemas.openxmlformats.org/package/2006/relationships"><Relationship Id="rId1" Type="http://schemas.openxmlformats.org/officeDocument/2006/relationships/slideMaster" Target="../slideMasters/slideMaster2.xml" /><Relationship Id="rId2" Type="http://schemas.openxmlformats.org/officeDocument/2006/relationships/image" Target="../media/image3.emf" /></Relationships>
</file>

<file path=ppt/slideLayouts/_rels/slideLayout43.xml.rels>&#65279;<?xml version="1.0" encoding="utf-8" standalone="yes"?><Relationships xmlns="http://schemas.openxmlformats.org/package/2006/relationships"><Relationship Id="rId1" Type="http://schemas.openxmlformats.org/officeDocument/2006/relationships/slideMaster" Target="../slideMasters/slideMaster3.xml" /><Relationship Id="rId2" Type="http://schemas.openxmlformats.org/officeDocument/2006/relationships/image" Target="../media/image3.emf" /></Relationships>
</file>

<file path=ppt/slideLayouts/_rels/slideLayout44.xml.rels>&#65279;<?xml version="1.0" encoding="utf-8" standalone="yes"?><Relationships xmlns="http://schemas.openxmlformats.org/package/2006/relationships"><Relationship Id="rId1" Type="http://schemas.openxmlformats.org/officeDocument/2006/relationships/slideMaster" Target="../slideMasters/slideMaster3.xml" /><Relationship Id="rId2" Type="http://schemas.openxmlformats.org/officeDocument/2006/relationships/image" Target="../media/image12.jpeg" /><Relationship Id="rId3" Type="http://schemas.openxmlformats.org/officeDocument/2006/relationships/image" Target="../media/image13.jpeg" /><Relationship Id="rId4" Type="http://schemas.openxmlformats.org/officeDocument/2006/relationships/image" Target="../media/image3.emf" /></Relationships>
</file>

<file path=ppt/slideLayouts/_rels/slideLayout45.xml.rels>&#65279;<?xml version="1.0" encoding="utf-8" standalone="yes"?><Relationships xmlns="http://schemas.openxmlformats.org/package/2006/relationships"><Relationship Id="rId1" Type="http://schemas.openxmlformats.org/officeDocument/2006/relationships/vmlDrawing" Target="../drawings/vmlDrawing16.vml" /><Relationship Id="rId2" Type="http://schemas.openxmlformats.org/officeDocument/2006/relationships/tags" Target="../tags/tag14.xml" /><Relationship Id="rId3" Type="http://schemas.openxmlformats.org/officeDocument/2006/relationships/slideMaster" Target="../slideMasters/slideMaster3.xml" /><Relationship Id="rId5" Type="http://schemas.openxmlformats.org/officeDocument/2006/relationships/image" Target="../media/image1.emf" /><Relationship Id="rId6" Type="http://schemas.openxmlformats.org/officeDocument/2006/relationships/image" Target="../media/image3.emf" /><Relationship Id="rId7" Type="http://schemas.openxmlformats.org/officeDocument/2006/relationships/oleObject" Target="../embeddings/oleObject9.bin" TargetMode="Internal" /></Relationships>
</file>

<file path=ppt/slideLayouts/_rels/slideLayout46.xml.rels>&#65279;<?xml version="1.0" encoding="utf-8" standalone="yes"?><Relationships xmlns="http://schemas.openxmlformats.org/package/2006/relationships"><Relationship Id="rId1" Type="http://schemas.openxmlformats.org/officeDocument/2006/relationships/slideMaster" Target="../slideMasters/slideMaster3.xml" /><Relationship Id="rId2" Type="http://schemas.openxmlformats.org/officeDocument/2006/relationships/image" Target="../media/image3.emf" /></Relationships>
</file>

<file path=ppt/slideLayouts/_rels/slideLayout47.xml.rels>&#65279;<?xml version="1.0" encoding="utf-8" standalone="yes"?><Relationships xmlns="http://schemas.openxmlformats.org/package/2006/relationships"><Relationship Id="rId1" Type="http://schemas.openxmlformats.org/officeDocument/2006/relationships/slideMaster" Target="../slideMasters/slideMaster3.xml" /><Relationship Id="rId2" Type="http://schemas.openxmlformats.org/officeDocument/2006/relationships/image" Target="../media/image16.png" /><Relationship Id="rId3" Type="http://schemas.openxmlformats.org/officeDocument/2006/relationships/image" Target="../media/image4.gif" /><Relationship Id="rId4" Type="http://schemas.openxmlformats.org/officeDocument/2006/relationships/image" Target="../media/image3.emf" /></Relationships>
</file>

<file path=ppt/slideLayouts/_rels/slideLayout48.xml.rels>&#65279;<?xml version="1.0" encoding="utf-8" standalone="yes"?><Relationships xmlns="http://schemas.openxmlformats.org/package/2006/relationships"><Relationship Id="rId1" Type="http://schemas.openxmlformats.org/officeDocument/2006/relationships/slideMaster" Target="../slideMasters/slideMaster3.xml" /><Relationship Id="rId2" Type="http://schemas.openxmlformats.org/officeDocument/2006/relationships/image" Target="../media/image16.png" /><Relationship Id="rId3" Type="http://schemas.openxmlformats.org/officeDocument/2006/relationships/image" Target="../media/image4.gif" /><Relationship Id="rId4" Type="http://schemas.openxmlformats.org/officeDocument/2006/relationships/image" Target="../media/image3.emf" /></Relationships>
</file>

<file path=ppt/slideLayouts/_rels/slideLayout49.xml.rels>&#65279;<?xml version="1.0" encoding="utf-8" standalone="yes"?><Relationships xmlns="http://schemas.openxmlformats.org/package/2006/relationships"><Relationship Id="rId1" Type="http://schemas.openxmlformats.org/officeDocument/2006/relationships/vmlDrawing" Target="../drawings/vmlDrawing17.vml" /><Relationship Id="rId2" Type="http://schemas.openxmlformats.org/officeDocument/2006/relationships/tags" Target="../tags/tag20.xml" /><Relationship Id="rId3" Type="http://schemas.openxmlformats.org/officeDocument/2006/relationships/slideMaster" Target="../slideMasters/slideMaster3.xml" /><Relationship Id="rId5" Type="http://schemas.openxmlformats.org/officeDocument/2006/relationships/image" Target="../media/image1.emf" /><Relationship Id="rId6" Type="http://schemas.openxmlformats.org/officeDocument/2006/relationships/image" Target="../media/image16.png" /><Relationship Id="rId7" Type="http://schemas.openxmlformats.org/officeDocument/2006/relationships/image" Target="../media/image4.gif" /><Relationship Id="rId8" Type="http://schemas.openxmlformats.org/officeDocument/2006/relationships/image" Target="../media/image3.emf" /><Relationship Id="rId9" Type="http://schemas.openxmlformats.org/officeDocument/2006/relationships/oleObject" Target="../embeddings/oleObject10.bin" TargetMode="Internal" /></Relationships>
</file>

<file path=ppt/slideLayouts/_rels/slideLayout5.xml.rels>&#65279;<?xml version="1.0" encoding="utf-8" standalone="yes"?><Relationships xmlns="http://schemas.openxmlformats.org/package/2006/relationships"><Relationship Id="rId1" Type="http://schemas.openxmlformats.org/officeDocument/2006/relationships/slideMaster" Target="../slideMasters/slideMaster1.xml" /><Relationship Id="rId2" Type="http://schemas.openxmlformats.org/officeDocument/2006/relationships/image" Target="../media/image16.png" /><Relationship Id="rId3" Type="http://schemas.openxmlformats.org/officeDocument/2006/relationships/image" Target="../media/image4.gif" /><Relationship Id="rId4" Type="http://schemas.openxmlformats.org/officeDocument/2006/relationships/image" Target="../media/image3.emf" /></Relationships>
</file>

<file path=ppt/slideLayouts/_rels/slideLayout50.xml.rels>&#65279;<?xml version="1.0" encoding="utf-8" standalone="yes"?><Relationships xmlns="http://schemas.openxmlformats.org/package/2006/relationships"><Relationship Id="rId1" Type="http://schemas.openxmlformats.org/officeDocument/2006/relationships/slideMaster" Target="../slideMasters/slideMaster3.xml" /><Relationship Id="rId2" Type="http://schemas.openxmlformats.org/officeDocument/2006/relationships/image" Target="../media/image4.gif" /><Relationship Id="rId3" Type="http://schemas.openxmlformats.org/officeDocument/2006/relationships/image" Target="../media/image3.emf" /></Relationships>
</file>

<file path=ppt/slideLayouts/_rels/slideLayout51.xml.rels>&#65279;<?xml version="1.0" encoding="utf-8" standalone="yes"?><Relationships xmlns="http://schemas.openxmlformats.org/package/2006/relationships"><Relationship Id="rId1" Type="http://schemas.openxmlformats.org/officeDocument/2006/relationships/vmlDrawing" Target="../drawings/vmlDrawing18.vml" /><Relationship Id="rId2" Type="http://schemas.openxmlformats.org/officeDocument/2006/relationships/tags" Target="../tags/tag2.xml" /><Relationship Id="rId3" Type="http://schemas.openxmlformats.org/officeDocument/2006/relationships/slideMaster" Target="../slideMasters/slideMaster3.xml" /><Relationship Id="rId5" Type="http://schemas.openxmlformats.org/officeDocument/2006/relationships/image" Target="../media/image1.emf" /><Relationship Id="rId6" Type="http://schemas.openxmlformats.org/officeDocument/2006/relationships/image" Target="../media/image3.emf" /><Relationship Id="rId7" Type="http://schemas.openxmlformats.org/officeDocument/2006/relationships/oleObject" Target="../embeddings/oleObject11.bin" TargetMode="Internal" /></Relationships>
</file>

<file path=ppt/slideLayouts/_rels/slideLayout52.xml.rels>&#65279;<?xml version="1.0" encoding="utf-8" standalone="yes"?><Relationships xmlns="http://schemas.openxmlformats.org/package/2006/relationships"><Relationship Id="rId1" Type="http://schemas.openxmlformats.org/officeDocument/2006/relationships/slideMaster" Target="../slideMasters/slideMaster3.xml" /><Relationship Id="rId2" Type="http://schemas.openxmlformats.org/officeDocument/2006/relationships/image" Target="../media/image4.gif" /><Relationship Id="rId3" Type="http://schemas.openxmlformats.org/officeDocument/2006/relationships/image" Target="../media/image3.emf" /></Relationships>
</file>

<file path=ppt/slideLayouts/_rels/slideLayout53.xml.rels>&#65279;<?xml version="1.0" encoding="utf-8" standalone="yes"?><Relationships xmlns="http://schemas.openxmlformats.org/package/2006/relationships"><Relationship Id="rId1" Type="http://schemas.openxmlformats.org/officeDocument/2006/relationships/slideMaster" Target="../slideMasters/slideMaster3.xml" /><Relationship Id="rId2" Type="http://schemas.openxmlformats.org/officeDocument/2006/relationships/image" Target="../media/image4.gif" /><Relationship Id="rId3" Type="http://schemas.openxmlformats.org/officeDocument/2006/relationships/image" Target="../media/image3.emf" /></Relationships>
</file>

<file path=ppt/slideLayouts/_rels/slideLayout54.xml.rels>&#65279;<?xml version="1.0" encoding="utf-8" standalone="yes"?><Relationships xmlns="http://schemas.openxmlformats.org/package/2006/relationships"><Relationship Id="rId1" Type="http://schemas.openxmlformats.org/officeDocument/2006/relationships/slideMaster" Target="../slideMasters/slideMaster3.xml" /><Relationship Id="rId2" Type="http://schemas.openxmlformats.org/officeDocument/2006/relationships/image" Target="../media/image3.emf" /></Relationships>
</file>

<file path=ppt/slideLayouts/_rels/slideLayout55.xml.rels>&#65279;<?xml version="1.0" encoding="utf-8" standalone="yes"?><Relationships xmlns="http://schemas.openxmlformats.org/package/2006/relationships"><Relationship Id="rId1" Type="http://schemas.openxmlformats.org/officeDocument/2006/relationships/slideMaster" Target="../slideMasters/slideMaster3.xml" /><Relationship Id="rId2" Type="http://schemas.openxmlformats.org/officeDocument/2006/relationships/image" Target="../media/image5.emf" /></Relationships>
</file>

<file path=ppt/slideLayouts/_rels/slideLayout56.xml.rels>&#65279;<?xml version="1.0" encoding="utf-8" standalone="yes"?><Relationships xmlns="http://schemas.openxmlformats.org/package/2006/relationships"><Relationship Id="rId1" Type="http://schemas.openxmlformats.org/officeDocument/2006/relationships/slideMaster" Target="../slideMasters/slideMaster3.xml" /><Relationship Id="rId2" Type="http://schemas.openxmlformats.org/officeDocument/2006/relationships/image" Target="../media/image3.emf" /></Relationships>
</file>

<file path=ppt/slideLayouts/_rels/slideLayout57.xml.rels>&#65279;<?xml version="1.0" encoding="utf-8" standalone="yes"?><Relationships xmlns="http://schemas.openxmlformats.org/package/2006/relationships"><Relationship Id="rId1" Type="http://schemas.openxmlformats.org/officeDocument/2006/relationships/slideMaster" Target="../slideMasters/slideMaster4.xml" /><Relationship Id="rId2" Type="http://schemas.openxmlformats.org/officeDocument/2006/relationships/image" Target="../media/image3.emf" /></Relationships>
</file>

<file path=ppt/slideLayouts/_rels/slideLayout58.xml.rels>&#65279;<?xml version="1.0" encoding="utf-8" standalone="yes"?><Relationships xmlns="http://schemas.openxmlformats.org/package/2006/relationships"><Relationship Id="rId1" Type="http://schemas.openxmlformats.org/officeDocument/2006/relationships/slideMaster" Target="../slideMasters/slideMaster4.xml" /><Relationship Id="rId2" Type="http://schemas.openxmlformats.org/officeDocument/2006/relationships/image" Target="../media/image12.jpeg" /><Relationship Id="rId3" Type="http://schemas.openxmlformats.org/officeDocument/2006/relationships/image" Target="../media/image13.jpeg" /><Relationship Id="rId4" Type="http://schemas.openxmlformats.org/officeDocument/2006/relationships/image" Target="../media/image3.emf" /></Relationships>
</file>

<file path=ppt/slideLayouts/_rels/slideLayout59.xml.rels>&#65279;<?xml version="1.0" encoding="utf-8" standalone="yes"?><Relationships xmlns="http://schemas.openxmlformats.org/package/2006/relationships"><Relationship Id="rId1" Type="http://schemas.openxmlformats.org/officeDocument/2006/relationships/vmlDrawing" Target="../drawings/vmlDrawing20.vml" /><Relationship Id="rId2" Type="http://schemas.openxmlformats.org/officeDocument/2006/relationships/tags" Target="../tags/tag18.xml" /><Relationship Id="rId3" Type="http://schemas.openxmlformats.org/officeDocument/2006/relationships/slideMaster" Target="../slideMasters/slideMaster4.xml" /><Relationship Id="rId5" Type="http://schemas.openxmlformats.org/officeDocument/2006/relationships/image" Target="../media/image1.emf" /><Relationship Id="rId6" Type="http://schemas.openxmlformats.org/officeDocument/2006/relationships/image" Target="../media/image3.emf" /><Relationship Id="rId7" Type="http://schemas.openxmlformats.org/officeDocument/2006/relationships/oleObject" Target="../embeddings/oleObject13.bin" TargetMode="Internal" /></Relationships>
</file>

<file path=ppt/slideLayouts/_rels/slideLayout6.xml.rels>&#65279;<?xml version="1.0" encoding="utf-8" standalone="yes"?><Relationships xmlns="http://schemas.openxmlformats.org/package/2006/relationships"><Relationship Id="rId1" Type="http://schemas.openxmlformats.org/officeDocument/2006/relationships/slideMaster" Target="../slideMasters/slideMaster1.xml" /><Relationship Id="rId2" Type="http://schemas.openxmlformats.org/officeDocument/2006/relationships/image" Target="../media/image16.png" /><Relationship Id="rId3" Type="http://schemas.openxmlformats.org/officeDocument/2006/relationships/image" Target="../media/image4.gif" /><Relationship Id="rId4" Type="http://schemas.openxmlformats.org/officeDocument/2006/relationships/image" Target="../media/image3.emf" /></Relationships>
</file>

<file path=ppt/slideLayouts/_rels/slideLayout60.xml.rels>&#65279;<?xml version="1.0" encoding="utf-8" standalone="yes"?><Relationships xmlns="http://schemas.openxmlformats.org/package/2006/relationships"><Relationship Id="rId1" Type="http://schemas.openxmlformats.org/officeDocument/2006/relationships/slideMaster" Target="../slideMasters/slideMaster4.xml" /><Relationship Id="rId2" Type="http://schemas.openxmlformats.org/officeDocument/2006/relationships/image" Target="../media/image3.emf" /></Relationships>
</file>

<file path=ppt/slideLayouts/_rels/slideLayout61.xml.rels>&#65279;<?xml version="1.0" encoding="utf-8" standalone="yes"?><Relationships xmlns="http://schemas.openxmlformats.org/package/2006/relationships"><Relationship Id="rId1" Type="http://schemas.openxmlformats.org/officeDocument/2006/relationships/slideMaster" Target="../slideMasters/slideMaster4.xml" /><Relationship Id="rId2" Type="http://schemas.openxmlformats.org/officeDocument/2006/relationships/image" Target="../media/image16.png" /><Relationship Id="rId3" Type="http://schemas.openxmlformats.org/officeDocument/2006/relationships/image" Target="../media/image4.gif" /><Relationship Id="rId4" Type="http://schemas.openxmlformats.org/officeDocument/2006/relationships/image" Target="../media/image3.emf" /></Relationships>
</file>

<file path=ppt/slideLayouts/_rels/slideLayout62.xml.rels>&#65279;<?xml version="1.0" encoding="utf-8" standalone="yes"?><Relationships xmlns="http://schemas.openxmlformats.org/package/2006/relationships"><Relationship Id="rId1" Type="http://schemas.openxmlformats.org/officeDocument/2006/relationships/slideMaster" Target="../slideMasters/slideMaster4.xml" /><Relationship Id="rId2" Type="http://schemas.openxmlformats.org/officeDocument/2006/relationships/image" Target="../media/image16.png" /><Relationship Id="rId3" Type="http://schemas.openxmlformats.org/officeDocument/2006/relationships/image" Target="../media/image4.gif" /><Relationship Id="rId4" Type="http://schemas.openxmlformats.org/officeDocument/2006/relationships/image" Target="../media/image3.emf" /></Relationships>
</file>

<file path=ppt/slideLayouts/_rels/slideLayout63.xml.rels>&#65279;<?xml version="1.0" encoding="utf-8" standalone="yes"?><Relationships xmlns="http://schemas.openxmlformats.org/package/2006/relationships"><Relationship Id="rId1" Type="http://schemas.openxmlformats.org/officeDocument/2006/relationships/vmlDrawing" Target="../drawings/vmlDrawing21.vml" /><Relationship Id="rId2" Type="http://schemas.openxmlformats.org/officeDocument/2006/relationships/tags" Target="../tags/tag26.xml" /><Relationship Id="rId3" Type="http://schemas.openxmlformats.org/officeDocument/2006/relationships/slideMaster" Target="../slideMasters/slideMaster4.xml" /><Relationship Id="rId5" Type="http://schemas.openxmlformats.org/officeDocument/2006/relationships/image" Target="../media/image1.emf" /><Relationship Id="rId6" Type="http://schemas.openxmlformats.org/officeDocument/2006/relationships/image" Target="../media/image16.png" /><Relationship Id="rId7" Type="http://schemas.openxmlformats.org/officeDocument/2006/relationships/image" Target="../media/image4.gif" /><Relationship Id="rId8" Type="http://schemas.openxmlformats.org/officeDocument/2006/relationships/image" Target="../media/image3.emf" /><Relationship Id="rId9" Type="http://schemas.openxmlformats.org/officeDocument/2006/relationships/oleObject" Target="../embeddings/oleObject14.bin" TargetMode="Internal" /></Relationships>
</file>

<file path=ppt/slideLayouts/_rels/slideLayout64.xml.rels>&#65279;<?xml version="1.0" encoding="utf-8" standalone="yes"?><Relationships xmlns="http://schemas.openxmlformats.org/package/2006/relationships"><Relationship Id="rId1" Type="http://schemas.openxmlformats.org/officeDocument/2006/relationships/slideMaster" Target="../slideMasters/slideMaster4.xml" /><Relationship Id="rId2" Type="http://schemas.openxmlformats.org/officeDocument/2006/relationships/image" Target="../media/image4.gif" /><Relationship Id="rId3" Type="http://schemas.openxmlformats.org/officeDocument/2006/relationships/image" Target="../media/image3.emf" /></Relationships>
</file>

<file path=ppt/slideLayouts/_rels/slideLayout65.xml.rels>&#65279;<?xml version="1.0" encoding="utf-8" standalone="yes"?><Relationships xmlns="http://schemas.openxmlformats.org/package/2006/relationships"><Relationship Id="rId1" Type="http://schemas.openxmlformats.org/officeDocument/2006/relationships/vmlDrawing" Target="../drawings/vmlDrawing22.vml" /><Relationship Id="rId2" Type="http://schemas.openxmlformats.org/officeDocument/2006/relationships/tags" Target="../tags/tag13.xml" /><Relationship Id="rId3" Type="http://schemas.openxmlformats.org/officeDocument/2006/relationships/slideMaster" Target="../slideMasters/slideMaster4.xml" /><Relationship Id="rId5" Type="http://schemas.openxmlformats.org/officeDocument/2006/relationships/image" Target="../media/image1.emf" /><Relationship Id="rId6" Type="http://schemas.openxmlformats.org/officeDocument/2006/relationships/image" Target="../media/image3.emf" /><Relationship Id="rId7" Type="http://schemas.openxmlformats.org/officeDocument/2006/relationships/oleObject" Target="../embeddings/oleObject15.bin" TargetMode="Internal" /></Relationships>
</file>

<file path=ppt/slideLayouts/_rels/slideLayout66.xml.rels>&#65279;<?xml version="1.0" encoding="utf-8" standalone="yes"?><Relationships xmlns="http://schemas.openxmlformats.org/package/2006/relationships"><Relationship Id="rId1" Type="http://schemas.openxmlformats.org/officeDocument/2006/relationships/slideMaster" Target="../slideMasters/slideMaster4.xml" /><Relationship Id="rId2" Type="http://schemas.openxmlformats.org/officeDocument/2006/relationships/image" Target="../media/image4.gif" /><Relationship Id="rId3" Type="http://schemas.openxmlformats.org/officeDocument/2006/relationships/image" Target="../media/image3.emf" /></Relationships>
</file>

<file path=ppt/slideLayouts/_rels/slideLayout67.xml.rels>&#65279;<?xml version="1.0" encoding="utf-8" standalone="yes"?><Relationships xmlns="http://schemas.openxmlformats.org/package/2006/relationships"><Relationship Id="rId1" Type="http://schemas.openxmlformats.org/officeDocument/2006/relationships/slideMaster" Target="../slideMasters/slideMaster4.xml" /><Relationship Id="rId2" Type="http://schemas.openxmlformats.org/officeDocument/2006/relationships/image" Target="../media/image4.gif" /><Relationship Id="rId3" Type="http://schemas.openxmlformats.org/officeDocument/2006/relationships/image" Target="../media/image3.emf" /></Relationships>
</file>

<file path=ppt/slideLayouts/_rels/slideLayout68.xml.rels>&#65279;<?xml version="1.0" encoding="utf-8" standalone="yes"?><Relationships xmlns="http://schemas.openxmlformats.org/package/2006/relationships"><Relationship Id="rId1" Type="http://schemas.openxmlformats.org/officeDocument/2006/relationships/slideMaster" Target="../slideMasters/slideMaster4.xml" /><Relationship Id="rId2" Type="http://schemas.openxmlformats.org/officeDocument/2006/relationships/image" Target="../media/image3.emf" /></Relationships>
</file>

<file path=ppt/slideLayouts/_rels/slideLayout69.xml.rels>&#65279;<?xml version="1.0" encoding="utf-8" standalone="yes"?><Relationships xmlns="http://schemas.openxmlformats.org/package/2006/relationships"><Relationship Id="rId1" Type="http://schemas.openxmlformats.org/officeDocument/2006/relationships/slideMaster" Target="../slideMasters/slideMaster4.xml" /><Relationship Id="rId2" Type="http://schemas.openxmlformats.org/officeDocument/2006/relationships/image" Target="../media/image5.emf" /></Relationships>
</file>

<file path=ppt/slideLayouts/_rels/slideLayout7.xml.rels>&#65279;<?xml version="1.0" encoding="utf-8" standalone="yes"?><Relationships xmlns="http://schemas.openxmlformats.org/package/2006/relationships"><Relationship Id="rId1" Type="http://schemas.openxmlformats.org/officeDocument/2006/relationships/vmlDrawing" Target="../drawings/vmlDrawing3.vml" /><Relationship Id="rId2" Type="http://schemas.openxmlformats.org/officeDocument/2006/relationships/tags" Target="../tags/tag11.xml" /><Relationship Id="rId3" Type="http://schemas.openxmlformats.org/officeDocument/2006/relationships/slideMaster" Target="../slideMasters/slideMaster1.xml" /><Relationship Id="rId5" Type="http://schemas.openxmlformats.org/officeDocument/2006/relationships/image" Target="../media/image1.emf" /><Relationship Id="rId6" Type="http://schemas.openxmlformats.org/officeDocument/2006/relationships/image" Target="../media/image16.png" /><Relationship Id="rId7" Type="http://schemas.openxmlformats.org/officeDocument/2006/relationships/image" Target="../media/image4.gif" /><Relationship Id="rId8" Type="http://schemas.openxmlformats.org/officeDocument/2006/relationships/image" Target="../media/image3.emf" /><Relationship Id="rId9" Type="http://schemas.openxmlformats.org/officeDocument/2006/relationships/oleObject" Target="../embeddings/oleObject3.bin" TargetMode="Internal" /></Relationships>
</file>

<file path=ppt/slideLayouts/_rels/slideLayout70.xml.rels>&#65279;<?xml version="1.0" encoding="utf-8" standalone="yes"?><Relationships xmlns="http://schemas.openxmlformats.org/package/2006/relationships"><Relationship Id="rId1" Type="http://schemas.openxmlformats.org/officeDocument/2006/relationships/slideMaster" Target="../slideMasters/slideMaster4.xml" /><Relationship Id="rId2" Type="http://schemas.openxmlformats.org/officeDocument/2006/relationships/image" Target="../media/image3.emf" /></Relationships>
</file>

<file path=ppt/slideLayouts/_rels/slideLayout71.xml.rels>&#65279;<?xml version="1.0" encoding="utf-8" standalone="yes"?><Relationships xmlns="http://schemas.openxmlformats.org/package/2006/relationships"><Relationship Id="rId1" Type="http://schemas.openxmlformats.org/officeDocument/2006/relationships/slideMaster" Target="../slideMasters/slideMaster5.xml" /><Relationship Id="rId2" Type="http://schemas.openxmlformats.org/officeDocument/2006/relationships/image" Target="../media/image3.emf" /></Relationships>
</file>

<file path=ppt/slideLayouts/_rels/slideLayout72.xml.rels>&#65279;<?xml version="1.0" encoding="utf-8" standalone="yes"?><Relationships xmlns="http://schemas.openxmlformats.org/package/2006/relationships"><Relationship Id="rId1" Type="http://schemas.openxmlformats.org/officeDocument/2006/relationships/slideMaster" Target="../slideMasters/slideMaster5.xml" /><Relationship Id="rId2" Type="http://schemas.openxmlformats.org/officeDocument/2006/relationships/image" Target="../media/image12.jpeg" /><Relationship Id="rId3" Type="http://schemas.openxmlformats.org/officeDocument/2006/relationships/image" Target="../media/image13.jpeg" /><Relationship Id="rId4" Type="http://schemas.openxmlformats.org/officeDocument/2006/relationships/image" Target="../media/image3.emf" /></Relationships>
</file>

<file path=ppt/slideLayouts/_rels/slideLayout73.xml.rels>&#65279;<?xml version="1.0" encoding="utf-8" standalone="yes"?><Relationships xmlns="http://schemas.openxmlformats.org/package/2006/relationships"><Relationship Id="rId1" Type="http://schemas.openxmlformats.org/officeDocument/2006/relationships/vmlDrawing" Target="../drawings/vmlDrawing24.vml" /><Relationship Id="rId2" Type="http://schemas.openxmlformats.org/officeDocument/2006/relationships/tags" Target="../tags/tag4.xml" /><Relationship Id="rId3" Type="http://schemas.openxmlformats.org/officeDocument/2006/relationships/slideMaster" Target="../slideMasters/slideMaster5.xml" /><Relationship Id="rId5" Type="http://schemas.openxmlformats.org/officeDocument/2006/relationships/image" Target="../media/image1.emf" /><Relationship Id="rId6" Type="http://schemas.openxmlformats.org/officeDocument/2006/relationships/image" Target="../media/image3.emf" /><Relationship Id="rId7" Type="http://schemas.openxmlformats.org/officeDocument/2006/relationships/oleObject" Target="../embeddings/oleObject17.bin" TargetMode="Internal" /></Relationships>
</file>

<file path=ppt/slideLayouts/_rels/slideLayout74.xml.rels>&#65279;<?xml version="1.0" encoding="utf-8" standalone="yes"?><Relationships xmlns="http://schemas.openxmlformats.org/package/2006/relationships"><Relationship Id="rId1" Type="http://schemas.openxmlformats.org/officeDocument/2006/relationships/slideMaster" Target="../slideMasters/slideMaster5.xml" /><Relationship Id="rId2" Type="http://schemas.openxmlformats.org/officeDocument/2006/relationships/image" Target="../media/image3.emf" /></Relationships>
</file>

<file path=ppt/slideLayouts/_rels/slideLayout75.xml.rels>&#65279;<?xml version="1.0" encoding="utf-8" standalone="yes"?><Relationships xmlns="http://schemas.openxmlformats.org/package/2006/relationships"><Relationship Id="rId1" Type="http://schemas.openxmlformats.org/officeDocument/2006/relationships/slideMaster" Target="../slideMasters/slideMaster5.xml" /><Relationship Id="rId2" Type="http://schemas.openxmlformats.org/officeDocument/2006/relationships/image" Target="../media/image16.png" /><Relationship Id="rId3" Type="http://schemas.openxmlformats.org/officeDocument/2006/relationships/image" Target="../media/image4.gif" /><Relationship Id="rId4" Type="http://schemas.openxmlformats.org/officeDocument/2006/relationships/image" Target="../media/image3.emf" /></Relationships>
</file>

<file path=ppt/slideLayouts/_rels/slideLayout76.xml.rels>&#65279;<?xml version="1.0" encoding="utf-8" standalone="yes"?><Relationships xmlns="http://schemas.openxmlformats.org/package/2006/relationships"><Relationship Id="rId1" Type="http://schemas.openxmlformats.org/officeDocument/2006/relationships/slideMaster" Target="../slideMasters/slideMaster5.xml" /><Relationship Id="rId2" Type="http://schemas.openxmlformats.org/officeDocument/2006/relationships/image" Target="../media/image16.png" /><Relationship Id="rId3" Type="http://schemas.openxmlformats.org/officeDocument/2006/relationships/image" Target="../media/image4.gif" /><Relationship Id="rId4" Type="http://schemas.openxmlformats.org/officeDocument/2006/relationships/image" Target="../media/image3.emf" /></Relationships>
</file>

<file path=ppt/slideLayouts/_rels/slideLayout77.xml.rels>&#65279;<?xml version="1.0" encoding="utf-8" standalone="yes"?><Relationships xmlns="http://schemas.openxmlformats.org/package/2006/relationships"><Relationship Id="rId1" Type="http://schemas.openxmlformats.org/officeDocument/2006/relationships/vmlDrawing" Target="../drawings/vmlDrawing25.vml" /><Relationship Id="rId2" Type="http://schemas.openxmlformats.org/officeDocument/2006/relationships/tags" Target="../tags/tag19.xml" /><Relationship Id="rId3" Type="http://schemas.openxmlformats.org/officeDocument/2006/relationships/slideMaster" Target="../slideMasters/slideMaster5.xml" /><Relationship Id="rId5" Type="http://schemas.openxmlformats.org/officeDocument/2006/relationships/image" Target="../media/image1.emf" /><Relationship Id="rId6" Type="http://schemas.openxmlformats.org/officeDocument/2006/relationships/image" Target="../media/image16.png" /><Relationship Id="rId7" Type="http://schemas.openxmlformats.org/officeDocument/2006/relationships/image" Target="../media/image4.gif" /><Relationship Id="rId8" Type="http://schemas.openxmlformats.org/officeDocument/2006/relationships/image" Target="../media/image3.emf" /><Relationship Id="rId9" Type="http://schemas.openxmlformats.org/officeDocument/2006/relationships/oleObject" Target="../embeddings/oleObject18.bin" TargetMode="Internal" /></Relationships>
</file>

<file path=ppt/slideLayouts/_rels/slideLayout78.xml.rels>&#65279;<?xml version="1.0" encoding="utf-8" standalone="yes"?><Relationships xmlns="http://schemas.openxmlformats.org/package/2006/relationships"><Relationship Id="rId1" Type="http://schemas.openxmlformats.org/officeDocument/2006/relationships/slideMaster" Target="../slideMasters/slideMaster5.xml" /><Relationship Id="rId2" Type="http://schemas.openxmlformats.org/officeDocument/2006/relationships/image" Target="../media/image4.gif" /><Relationship Id="rId3" Type="http://schemas.openxmlformats.org/officeDocument/2006/relationships/image" Target="../media/image3.emf" /></Relationships>
</file>

<file path=ppt/slideLayouts/_rels/slideLayout79.xml.rels>&#65279;<?xml version="1.0" encoding="utf-8" standalone="yes"?><Relationships xmlns="http://schemas.openxmlformats.org/package/2006/relationships"><Relationship Id="rId1" Type="http://schemas.openxmlformats.org/officeDocument/2006/relationships/vmlDrawing" Target="../drawings/vmlDrawing26.vml" /><Relationship Id="rId2" Type="http://schemas.openxmlformats.org/officeDocument/2006/relationships/tags" Target="../tags/tag6.xml" /><Relationship Id="rId3" Type="http://schemas.openxmlformats.org/officeDocument/2006/relationships/slideMaster" Target="../slideMasters/slideMaster5.xml" /><Relationship Id="rId5" Type="http://schemas.openxmlformats.org/officeDocument/2006/relationships/image" Target="../media/image1.emf" /><Relationship Id="rId6" Type="http://schemas.openxmlformats.org/officeDocument/2006/relationships/image" Target="../media/image3.emf" /><Relationship Id="rId7" Type="http://schemas.openxmlformats.org/officeDocument/2006/relationships/oleObject" Target="../embeddings/oleObject19.bin" TargetMode="Internal" /></Relationships>
</file>

<file path=ppt/slideLayouts/_rels/slideLayout8.xml.rels>&#65279;<?xml version="1.0" encoding="utf-8" standalone="yes"?><Relationships xmlns="http://schemas.openxmlformats.org/package/2006/relationships"><Relationship Id="rId1" Type="http://schemas.openxmlformats.org/officeDocument/2006/relationships/slideMaster" Target="../slideMasters/slideMaster1.xml" /><Relationship Id="rId2" Type="http://schemas.openxmlformats.org/officeDocument/2006/relationships/image" Target="../media/image4.gif" /><Relationship Id="rId3" Type="http://schemas.openxmlformats.org/officeDocument/2006/relationships/image" Target="../media/image3.emf" /></Relationships>
</file>

<file path=ppt/slideLayouts/_rels/slideLayout80.xml.rels>&#65279;<?xml version="1.0" encoding="utf-8" standalone="yes"?><Relationships xmlns="http://schemas.openxmlformats.org/package/2006/relationships"><Relationship Id="rId1" Type="http://schemas.openxmlformats.org/officeDocument/2006/relationships/slideMaster" Target="../slideMasters/slideMaster5.xml" /><Relationship Id="rId2" Type="http://schemas.openxmlformats.org/officeDocument/2006/relationships/image" Target="../media/image4.gif" /><Relationship Id="rId3" Type="http://schemas.openxmlformats.org/officeDocument/2006/relationships/image" Target="../media/image3.emf" /></Relationships>
</file>

<file path=ppt/slideLayouts/_rels/slideLayout81.xml.rels>&#65279;<?xml version="1.0" encoding="utf-8" standalone="yes"?><Relationships xmlns="http://schemas.openxmlformats.org/package/2006/relationships"><Relationship Id="rId1" Type="http://schemas.openxmlformats.org/officeDocument/2006/relationships/slideMaster" Target="../slideMasters/slideMaster5.xml" /><Relationship Id="rId2" Type="http://schemas.openxmlformats.org/officeDocument/2006/relationships/image" Target="../media/image4.gif" /><Relationship Id="rId3" Type="http://schemas.openxmlformats.org/officeDocument/2006/relationships/image" Target="../media/image3.emf" /></Relationships>
</file>

<file path=ppt/slideLayouts/_rels/slideLayout82.xml.rels>&#65279;<?xml version="1.0" encoding="utf-8" standalone="yes"?><Relationships xmlns="http://schemas.openxmlformats.org/package/2006/relationships"><Relationship Id="rId1" Type="http://schemas.openxmlformats.org/officeDocument/2006/relationships/slideMaster" Target="../slideMasters/slideMaster5.xml" /><Relationship Id="rId2" Type="http://schemas.openxmlformats.org/officeDocument/2006/relationships/image" Target="../media/image3.emf" /></Relationships>
</file>

<file path=ppt/slideLayouts/_rels/slideLayout83.xml.rels>&#65279;<?xml version="1.0" encoding="utf-8" standalone="yes"?><Relationships xmlns="http://schemas.openxmlformats.org/package/2006/relationships"><Relationship Id="rId1" Type="http://schemas.openxmlformats.org/officeDocument/2006/relationships/slideMaster" Target="../slideMasters/slideMaster5.xml" /><Relationship Id="rId2" Type="http://schemas.openxmlformats.org/officeDocument/2006/relationships/image" Target="../media/image5.emf" /></Relationships>
</file>

<file path=ppt/slideLayouts/_rels/slideLayout84.xml.rels>&#65279;<?xml version="1.0" encoding="utf-8" standalone="yes"?><Relationships xmlns="http://schemas.openxmlformats.org/package/2006/relationships"><Relationship Id="rId1" Type="http://schemas.openxmlformats.org/officeDocument/2006/relationships/slideMaster" Target="../slideMasters/slideMaster5.xml" /><Relationship Id="rId2" Type="http://schemas.openxmlformats.org/officeDocument/2006/relationships/image" Target="../media/image3.emf" /></Relationships>
</file>

<file path=ppt/slideLayouts/_rels/slideLayout9.xml.rels>&#65279;<?xml version="1.0" encoding="utf-8" standalone="yes"?><Relationships xmlns="http://schemas.openxmlformats.org/package/2006/relationships"><Relationship Id="rId1" Type="http://schemas.openxmlformats.org/officeDocument/2006/relationships/vmlDrawing" Target="../drawings/vmlDrawing4.vml" /><Relationship Id="rId2" Type="http://schemas.openxmlformats.org/officeDocument/2006/relationships/tags" Target="../tags/tag5.xml" /><Relationship Id="rId3" Type="http://schemas.openxmlformats.org/officeDocument/2006/relationships/slideMaster" Target="../slideMasters/slideMaster1.xml" /><Relationship Id="rId5" Type="http://schemas.openxmlformats.org/officeDocument/2006/relationships/image" Target="../media/image1.emf" /><Relationship Id="rId6" Type="http://schemas.openxmlformats.org/officeDocument/2006/relationships/image" Target="../media/image3.emf" /><Relationship Id="rId7" Type="http://schemas.openxmlformats.org/officeDocument/2006/relationships/oleObject" Target="../embeddings/oleObject4.bin" TargetMode="Interna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orside">
    <p:spTree>
      <p:nvGrpSpPr>
        <p:cNvPr id="1" name=""/>
        <p:cNvGrpSpPr/>
        <p:nvPr/>
      </p:nvGrpSpPr>
      <p:grpSpPr>
        <a:xfrm>
          <a:off x="0" y="0"/>
          <a:ext cx="0" cy="0"/>
          <a:chOff x="0" y="0"/>
          <a:chExt cx="0" cy="0"/>
        </a:xfrm>
      </p:grpSpPr>
      <p:sp>
        <p:nvSpPr>
          <p:cNvPr id="5" name="Plassholder for bilde 4"/>
          <p:cNvSpPr>
            <a:spLocks noGrp="1"/>
          </p:cNvSpPr>
          <p:nvPr>
            <p:ph type="pic" sz="quarter" idx="10" hasCustomPrompt="1"/>
          </p:nvPr>
        </p:nvSpPr>
        <p:spPr>
          <a:xfrm>
            <a:off x="0" y="0"/>
            <a:ext cx="12192000" cy="4876800"/>
          </a:xfrm>
        </p:spPr>
        <p:txBody>
          <a:bodyPr/>
          <a:lstStyle>
            <a:lvl1pPr marL="0" indent="0">
              <a:buNone/>
              <a:defRPr baseline="0"/>
            </a:lvl1pPr>
          </a:lstStyle>
          <a:p>
            <a:r>
              <a:rPr lang="nb-NO" dirty="1"/>
              <a:t>Klikk ikonet for å sette inn bilde</a:t>
            </a:r>
          </a:p>
        </p:txBody>
      </p:sp>
      <p:sp>
        <p:nvSpPr>
          <p:cNvPr id="3" name="Plassholder for tekst 2"/>
          <p:cNvSpPr>
            <a:spLocks noGrp="1"/>
          </p:cNvSpPr>
          <p:nvPr>
            <p:ph type="body" sz="quarter" idx="11" hasCustomPrompt="1"/>
          </p:nvPr>
        </p:nvSpPr>
        <p:spPr>
          <a:xfrm>
            <a:off x="1292352" y="6106798"/>
            <a:ext cx="8258048" cy="304800"/>
          </a:xfrm>
        </p:spPr>
        <p:txBody>
          <a:bodyPr lIns="0">
            <a:noAutofit/>
          </a:bodyPr>
          <a:lstStyle>
            <a:lvl1pPr marL="0" indent="0">
              <a:buNone/>
              <a:defRPr sz="1600"/>
            </a:lvl1pPr>
          </a:lstStyle>
          <a:p>
            <a:pPr lvl="0"/>
            <a:r>
              <a:rPr lang="nb-NO" dirty="1"/>
              <a:t>Sted og dato</a:t>
            </a:r>
          </a:p>
        </p:txBody>
      </p:sp>
      <p:sp>
        <p:nvSpPr>
          <p:cNvPr id="11" name="Tittel 1"/>
          <p:cNvSpPr>
            <a:spLocks noGrp="1"/>
          </p:cNvSpPr>
          <p:nvPr>
            <p:ph type="ctrTitle" hasCustomPrompt="1"/>
          </p:nvPr>
        </p:nvSpPr>
        <p:spPr>
          <a:xfrm>
            <a:off x="1292352" y="5181600"/>
            <a:ext cx="9883648" cy="438384"/>
          </a:xfrm>
          <a:prstGeom prst="rect"/>
        </p:spPr>
        <p:txBody>
          <a:bodyPr lIns="0" anchor="ctr" anchorCtr="0">
            <a:normAutofit/>
          </a:bodyPr>
          <a:lstStyle>
            <a:lvl1pPr algn="l">
              <a:defRPr sz="2400"/>
            </a:lvl1pPr>
          </a:lstStyle>
          <a:p>
            <a:r>
              <a:rPr lang="nb-NO" dirty="1"/>
              <a:t>Tema</a:t>
            </a:r>
          </a:p>
        </p:txBody>
      </p:sp>
      <p:sp>
        <p:nvSpPr>
          <p:cNvPr id="12" name="Undertittel 2"/>
          <p:cNvSpPr>
            <a:spLocks noGrp="1"/>
          </p:cNvSpPr>
          <p:nvPr>
            <p:ph type="subTitle" idx="1" hasCustomPrompt="1"/>
          </p:nvPr>
        </p:nvSpPr>
        <p:spPr>
          <a:xfrm>
            <a:off x="1292352" y="5619984"/>
            <a:ext cx="9883648" cy="351984"/>
          </a:xfrm>
        </p:spPr>
        <p:txBody>
          <a:bodyPr lIns="0" anchor="ctr" anchorCtr="0">
            <a:norm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dirty="1"/>
              <a:t>Ansvarlig partner/advokat</a:t>
            </a:r>
          </a:p>
        </p:txBody>
      </p:sp>
      <p:pic>
        <p:nvPicPr>
          <p:cNvPr id="8" name="Picture 7" descr="I:\Frode\Logoer\wiersholm_logo_gronn.emf"/>
          <p:cNvPicPr/>
          <p:nvPr userDrawn="1"/>
        </p:nvPicPr>
        <p:blipFill>
          <a:blip r:embed="rId2"/>
          <a:srcRect/>
          <a:stretch>
            <a:fillRect/>
          </a:stretch>
        </p:blipFill>
        <p:spPr>
          <a:xfrm>
            <a:off x="9744405" y="6012001"/>
            <a:ext cx="1852507" cy="503555"/>
          </a:xfrm>
          <a:prstGeom prst="rect"/>
          <a:noFill/>
          <a:ln>
            <a:noFill/>
          </a:ln>
        </p:spPr>
      </p:pic>
    </p:spTree>
    <p:extLst>
      <p:ext uri="{BB962C8B-B14F-4D97-AF65-F5344CB8AC3E}">
        <p14:creationId xmlns:p14="http://schemas.microsoft.com/office/powerpoint/2010/main" val="596890784"/>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tel og tekst x 1 - uten kap">
    <p:spTree>
      <p:nvGrpSpPr>
        <p:cNvPr id="1" name=""/>
        <p:cNvGrpSpPr/>
        <p:nvPr/>
      </p:nvGrpSpPr>
      <p:grpSpPr>
        <a:xfrm>
          <a:off x="0" y="0"/>
          <a:ext cx="0" cy="0"/>
          <a:chOff x="0" y="0"/>
          <a:chExt cx="0" cy="0"/>
        </a:xfrm>
      </p:grpSpPr>
      <p:sp>
        <p:nvSpPr>
          <p:cNvPr id="7" name="Plassholder for lysbildenummer 4"/>
          <p:cNvSpPr>
            <a:spLocks noGrp="1"/>
          </p:cNvSpPr>
          <p:nvPr>
            <p:ph type="sldNum" sz="quarter" idx="17"/>
          </p:nvPr>
        </p:nvSpPr>
        <p:spPr>
          <a:xfrm>
            <a:off x="1292352" y="6091139"/>
            <a:ext cx="711200" cy="365125"/>
          </a:xfrm>
        </p:spPr>
        <p:txBody>
          <a:bodyPr lIns="0"/>
          <a:lstStyle>
            <a:lvl1pPr algn="l">
              <a:defRPr/>
            </a:lvl1pPr>
          </a:lstStyle>
          <a:p>
            <a:fld id="{B6F15528-21DE-4FAA-801E-634DDDAF4B2B}" type="slidenum">
              <a:rPr lang="en-US" smtClean="0"/>
              <a:t>‹#›</a:t>
            </a:fld>
            <a:endParaRPr lang="en-US"/>
          </a:p>
        </p:txBody>
      </p:sp>
      <p:sp>
        <p:nvSpPr>
          <p:cNvPr id="14" name="Tittel 1"/>
          <p:cNvSpPr>
            <a:spLocks noGrp="1"/>
          </p:cNvSpPr>
          <p:nvPr>
            <p:ph type="ctrTitle"/>
          </p:nvPr>
        </p:nvSpPr>
        <p:spPr>
          <a:xfrm>
            <a:off x="1292352" y="720000"/>
            <a:ext cx="9883648" cy="608400"/>
          </a:xfrm>
          <a:prstGeom prst="rect"/>
        </p:spPr>
        <p:txBody>
          <a:bodyPr lIns="0" anchor="ctr" anchorCtr="0">
            <a:normAutofit/>
          </a:bodyPr>
          <a:lstStyle>
            <a:lvl1pPr algn="l">
              <a:defRPr sz="3600"/>
            </a:lvl1pPr>
          </a:lstStyle>
          <a:p>
            <a:r>
              <a:rPr lang="nb-NO" dirty="1"/>
              <a:t>Klikk for å redigere tittelstil</a:t>
            </a:r>
          </a:p>
        </p:txBody>
      </p:sp>
      <p:sp>
        <p:nvSpPr>
          <p:cNvPr id="15" name="Undertittel 2"/>
          <p:cNvSpPr>
            <a:spLocks noGrp="1"/>
          </p:cNvSpPr>
          <p:nvPr>
            <p:ph type="subTitle" idx="59"/>
          </p:nvPr>
        </p:nvSpPr>
        <p:spPr>
          <a:xfrm>
            <a:off x="1292352" y="1367446"/>
            <a:ext cx="9883648" cy="450382"/>
          </a:xfrm>
        </p:spPr>
        <p:txBody>
          <a:bodyPr lIns="0" anchor="ctr" anchorCtr="0"/>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dirty="1"/>
              <a:t>Klikk for å redigere undertittelstil i malen</a:t>
            </a:r>
          </a:p>
        </p:txBody>
      </p:sp>
      <p:sp>
        <p:nvSpPr>
          <p:cNvPr id="17" name="Plassholder for innhold 4"/>
          <p:cNvSpPr>
            <a:spLocks noGrp="1"/>
          </p:cNvSpPr>
          <p:nvPr>
            <p:ph sz="quarter" idx="43"/>
          </p:nvPr>
        </p:nvSpPr>
        <p:spPr>
          <a:xfrm>
            <a:off x="1293285" y="1842388"/>
            <a:ext cx="9882716" cy="3948812"/>
          </a:xfrm>
        </p:spPr>
        <p:txBody>
          <a:bodyPr lIns="0"/>
          <a:lstStyle>
            <a:lvl1pPr marL="180000" indent="-180000">
              <a:spcBef>
                <a:spcPct val="0"/>
              </a:spcBef>
              <a:spcAft>
                <a:spcPts val="600"/>
              </a:spcAft>
              <a:buFontTx/>
              <a:buBlip>
                <a:blip r:embed="rId2"/>
              </a:buBlip>
              <a:defRPr/>
            </a:lvl1pPr>
            <a:lvl2pPr>
              <a:spcBef>
                <a:spcPct val="0"/>
              </a:spcBef>
              <a:spcAft>
                <a:spcPts val="600"/>
              </a:spcAft>
              <a:defRPr/>
            </a:lvl2pPr>
            <a:lvl3pPr>
              <a:spcBef>
                <a:spcPct val="0"/>
              </a:spcBef>
              <a:spcAft>
                <a:spcPts val="600"/>
              </a:spcAft>
              <a:defRPr sz="1400"/>
            </a:lvl3pPr>
            <a:lvl4pPr indent="-144000">
              <a:spcBef>
                <a:spcPct val="0"/>
              </a:spcBef>
              <a:spcAft>
                <a:spcPts val="600"/>
              </a:spcAft>
              <a:defRPr sz="1200"/>
            </a:lvl4pPr>
            <a:lvl5pPr indent="-144000">
              <a:spcBef>
                <a:spcPct val="0"/>
              </a:spcBef>
              <a:spcAft>
                <a:spcPts val="600"/>
              </a:spcAft>
              <a:defRPr sz="1100"/>
            </a:lvl5pPr>
          </a:lstStyle>
          <a:p>
            <a:pPr lvl="0"/>
            <a:r>
              <a:rPr lang="nb-NO" dirty="1"/>
              <a:t>Klikk for å redigere tekststiler i malen</a:t>
            </a:r>
          </a:p>
          <a:p>
            <a:pPr lvl="1"/>
            <a:r>
              <a:rPr lang="nb-NO" dirty="1"/>
              <a:t>Andre nivå</a:t>
            </a:r>
          </a:p>
          <a:p>
            <a:pPr lvl="2"/>
            <a:r>
              <a:rPr lang="nb-NO" dirty="1"/>
              <a:t>Tredje nivå</a:t>
            </a:r>
          </a:p>
          <a:p>
            <a:pPr lvl="3"/>
            <a:r>
              <a:rPr lang="nb-NO" dirty="1"/>
              <a:t>Fjerde nivå</a:t>
            </a:r>
          </a:p>
          <a:p>
            <a:pPr lvl="4"/>
            <a:r>
              <a:rPr lang="nb-NO" dirty="1"/>
              <a:t>Femte nivå</a:t>
            </a:r>
          </a:p>
        </p:txBody>
      </p:sp>
      <p:pic>
        <p:nvPicPr>
          <p:cNvPr id="9" name="Picture 8" descr="I:\Frode\Logoer\wiersholm_logo_gronn.emf"/>
          <p:cNvPicPr/>
          <p:nvPr userDrawn="1"/>
        </p:nvPicPr>
        <p:blipFill>
          <a:blip r:embed="rId3"/>
          <a:srcRect/>
          <a:stretch>
            <a:fillRect/>
          </a:stretch>
        </p:blipFill>
        <p:spPr>
          <a:xfrm>
            <a:off x="9744405" y="6012001"/>
            <a:ext cx="1852507" cy="503555"/>
          </a:xfrm>
          <a:prstGeom prst="rect"/>
          <a:noFill/>
          <a:ln>
            <a:noFill/>
          </a:ln>
        </p:spPr>
      </p:pic>
    </p:spTree>
    <p:extLst>
      <p:ext uri="{BB962C8B-B14F-4D97-AF65-F5344CB8AC3E}">
        <p14:creationId xmlns:p14="http://schemas.microsoft.com/office/powerpoint/2010/main" val="3063523433"/>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tel og tekst x 2 - uten kap">
    <p:spTree>
      <p:nvGrpSpPr>
        <p:cNvPr id="1" name=""/>
        <p:cNvGrpSpPr/>
        <p:nvPr/>
      </p:nvGrpSpPr>
      <p:grpSpPr>
        <a:xfrm>
          <a:off x="0" y="0"/>
          <a:ext cx="0" cy="0"/>
          <a:chOff x="0" y="0"/>
          <a:chExt cx="0" cy="0"/>
        </a:xfrm>
      </p:grpSpPr>
      <p:sp>
        <p:nvSpPr>
          <p:cNvPr id="10" name="Plassholder for lysbildenummer 4"/>
          <p:cNvSpPr>
            <a:spLocks noGrp="1"/>
          </p:cNvSpPr>
          <p:nvPr>
            <p:ph type="sldNum" sz="quarter" idx="17"/>
          </p:nvPr>
        </p:nvSpPr>
        <p:spPr>
          <a:xfrm>
            <a:off x="1292352" y="6091139"/>
            <a:ext cx="711200" cy="365125"/>
          </a:xfrm>
        </p:spPr>
        <p:txBody>
          <a:bodyPr lIns="0"/>
          <a:lstStyle>
            <a:lvl1pPr algn="l">
              <a:defRPr/>
            </a:lvl1pPr>
          </a:lstStyle>
          <a:p>
            <a:fld id="{B6F15528-21DE-4FAA-801E-634DDDAF4B2B}" type="slidenum">
              <a:rPr lang="en-US" smtClean="0"/>
              <a:t>‹#›</a:t>
            </a:fld>
            <a:endParaRPr lang="en-US"/>
          </a:p>
        </p:txBody>
      </p:sp>
      <p:sp>
        <p:nvSpPr>
          <p:cNvPr id="11" name="Tittel 1"/>
          <p:cNvSpPr>
            <a:spLocks noGrp="1"/>
          </p:cNvSpPr>
          <p:nvPr>
            <p:ph type="ctrTitle"/>
          </p:nvPr>
        </p:nvSpPr>
        <p:spPr>
          <a:xfrm>
            <a:off x="1292352" y="720000"/>
            <a:ext cx="9883648" cy="608400"/>
          </a:xfrm>
          <a:prstGeom prst="rect"/>
        </p:spPr>
        <p:txBody>
          <a:bodyPr lIns="0" anchor="ctr" anchorCtr="0">
            <a:normAutofit/>
          </a:bodyPr>
          <a:lstStyle>
            <a:lvl1pPr algn="l">
              <a:defRPr sz="3600"/>
            </a:lvl1pPr>
          </a:lstStyle>
          <a:p>
            <a:r>
              <a:rPr lang="nb-NO" dirty="1"/>
              <a:t>Klikk for å redigere tittelstil</a:t>
            </a:r>
          </a:p>
        </p:txBody>
      </p:sp>
      <p:sp>
        <p:nvSpPr>
          <p:cNvPr id="13" name="Undertittel 2"/>
          <p:cNvSpPr>
            <a:spLocks noGrp="1"/>
          </p:cNvSpPr>
          <p:nvPr>
            <p:ph type="subTitle" idx="59"/>
          </p:nvPr>
        </p:nvSpPr>
        <p:spPr>
          <a:xfrm>
            <a:off x="1292352" y="1363128"/>
            <a:ext cx="9883648" cy="450382"/>
          </a:xfrm>
        </p:spPr>
        <p:txBody>
          <a:bodyPr lIns="0" anchor="ctr" anchorCtr="0"/>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dirty="1"/>
              <a:t>Klikk for å redigere undertittelstil i malen</a:t>
            </a:r>
          </a:p>
        </p:txBody>
      </p:sp>
      <p:sp>
        <p:nvSpPr>
          <p:cNvPr id="14" name="Plassholder for innhold 4"/>
          <p:cNvSpPr>
            <a:spLocks noGrp="1"/>
          </p:cNvSpPr>
          <p:nvPr>
            <p:ph sz="quarter" idx="43"/>
          </p:nvPr>
        </p:nvSpPr>
        <p:spPr>
          <a:xfrm>
            <a:off x="1293285" y="1842388"/>
            <a:ext cx="4706705" cy="3948812"/>
          </a:xfrm>
        </p:spPr>
        <p:txBody>
          <a:bodyPr lIns="0"/>
          <a:lstStyle>
            <a:lvl1pPr marL="179388" indent="-179388">
              <a:spcBef>
                <a:spcPct val="0"/>
              </a:spcBef>
              <a:spcAft>
                <a:spcPts val="600"/>
              </a:spcAft>
              <a:buFontTx/>
              <a:buBlip>
                <a:blip r:embed="rId2"/>
              </a:buBlip>
              <a:defRPr/>
            </a:lvl1pPr>
            <a:lvl2pPr>
              <a:spcBef>
                <a:spcPct val="0"/>
              </a:spcBef>
              <a:spcAft>
                <a:spcPts val="600"/>
              </a:spcAft>
              <a:defRPr/>
            </a:lvl2pPr>
            <a:lvl3pPr>
              <a:spcBef>
                <a:spcPct val="0"/>
              </a:spcBef>
              <a:spcAft>
                <a:spcPts val="600"/>
              </a:spcAft>
              <a:defRPr sz="1400"/>
            </a:lvl3pPr>
            <a:lvl4pPr indent="-144000">
              <a:spcBef>
                <a:spcPct val="0"/>
              </a:spcBef>
              <a:spcAft>
                <a:spcPts val="600"/>
              </a:spcAft>
              <a:defRPr sz="1200"/>
            </a:lvl4pPr>
            <a:lvl5pPr indent="-144000">
              <a:spcBef>
                <a:spcPct val="0"/>
              </a:spcBef>
              <a:spcAft>
                <a:spcPts val="600"/>
              </a:spcAft>
              <a:defRPr sz="1100"/>
            </a:lvl5pPr>
          </a:lstStyle>
          <a:p>
            <a:pPr lvl="0"/>
            <a:r>
              <a:rPr lang="nb-NO" dirty="1"/>
              <a:t>Klikk for å redigere tekststiler i malen</a:t>
            </a:r>
          </a:p>
          <a:p>
            <a:pPr lvl="1"/>
            <a:r>
              <a:rPr lang="nb-NO" dirty="1"/>
              <a:t>Andre nivå</a:t>
            </a:r>
          </a:p>
          <a:p>
            <a:pPr lvl="2"/>
            <a:r>
              <a:rPr lang="nb-NO" dirty="1"/>
              <a:t>Tredje nivå</a:t>
            </a:r>
          </a:p>
          <a:p>
            <a:pPr lvl="3"/>
            <a:r>
              <a:rPr lang="nb-NO" dirty="1"/>
              <a:t>Fjerde nivå</a:t>
            </a:r>
          </a:p>
          <a:p>
            <a:pPr lvl="4"/>
            <a:r>
              <a:rPr lang="nb-NO" dirty="1"/>
              <a:t>Femte nivå</a:t>
            </a:r>
          </a:p>
        </p:txBody>
      </p:sp>
      <p:sp>
        <p:nvSpPr>
          <p:cNvPr id="15" name="Plassholder for innhold 4"/>
          <p:cNvSpPr>
            <a:spLocks noGrp="1"/>
          </p:cNvSpPr>
          <p:nvPr>
            <p:ph sz="quarter" idx="60"/>
          </p:nvPr>
        </p:nvSpPr>
        <p:spPr>
          <a:xfrm>
            <a:off x="6288021" y="1842388"/>
            <a:ext cx="4887979" cy="3948812"/>
          </a:xfrm>
        </p:spPr>
        <p:txBody>
          <a:bodyPr lIns="0"/>
          <a:lstStyle>
            <a:lvl1pPr marL="179388" indent="-179388">
              <a:spcBef>
                <a:spcPct val="0"/>
              </a:spcBef>
              <a:spcAft>
                <a:spcPts val="600"/>
              </a:spcAft>
              <a:buFontTx/>
              <a:buBlip>
                <a:blip r:embed="rId2"/>
              </a:buBlip>
              <a:defRPr/>
            </a:lvl1pPr>
            <a:lvl2pPr>
              <a:spcBef>
                <a:spcPct val="0"/>
              </a:spcBef>
              <a:spcAft>
                <a:spcPts val="600"/>
              </a:spcAft>
              <a:defRPr/>
            </a:lvl2pPr>
            <a:lvl3pPr>
              <a:spcBef>
                <a:spcPct val="0"/>
              </a:spcBef>
              <a:spcAft>
                <a:spcPts val="600"/>
              </a:spcAft>
              <a:defRPr sz="1400"/>
            </a:lvl3pPr>
            <a:lvl4pPr indent="-144000">
              <a:spcBef>
                <a:spcPct val="0"/>
              </a:spcBef>
              <a:spcAft>
                <a:spcPts val="600"/>
              </a:spcAft>
              <a:defRPr sz="1200"/>
            </a:lvl4pPr>
            <a:lvl5pPr indent="-144000">
              <a:spcBef>
                <a:spcPct val="0"/>
              </a:spcBef>
              <a:spcAft>
                <a:spcPts val="600"/>
              </a:spcAft>
              <a:defRPr sz="1100"/>
            </a:lvl5pPr>
          </a:lstStyle>
          <a:p>
            <a:pPr lvl="0"/>
            <a:r>
              <a:rPr lang="nb-NO" dirty="1"/>
              <a:t>Klikk for å redigere tekststiler i malen</a:t>
            </a:r>
          </a:p>
          <a:p>
            <a:pPr lvl="1"/>
            <a:r>
              <a:rPr lang="nb-NO" dirty="1"/>
              <a:t>Andre nivå</a:t>
            </a:r>
          </a:p>
          <a:p>
            <a:pPr lvl="2"/>
            <a:r>
              <a:rPr lang="nb-NO" dirty="1"/>
              <a:t>Tredje nivå</a:t>
            </a:r>
          </a:p>
          <a:p>
            <a:pPr lvl="3"/>
            <a:r>
              <a:rPr lang="nb-NO" dirty="1"/>
              <a:t>Fjerde nivå</a:t>
            </a:r>
          </a:p>
          <a:p>
            <a:pPr lvl="4"/>
            <a:r>
              <a:rPr lang="nb-NO" dirty="1"/>
              <a:t>Femte nivå</a:t>
            </a:r>
          </a:p>
        </p:txBody>
      </p:sp>
      <p:pic>
        <p:nvPicPr>
          <p:cNvPr id="9" name="Picture 8" descr="I:\Frode\Logoer\wiersholm_logo_gronn.emf"/>
          <p:cNvPicPr/>
          <p:nvPr userDrawn="1"/>
        </p:nvPicPr>
        <p:blipFill>
          <a:blip r:embed="rId3"/>
          <a:srcRect/>
          <a:stretch>
            <a:fillRect/>
          </a:stretch>
        </p:blipFill>
        <p:spPr>
          <a:xfrm>
            <a:off x="9744405" y="6012001"/>
            <a:ext cx="1852507" cy="503555"/>
          </a:xfrm>
          <a:prstGeom prst="rect"/>
          <a:noFill/>
          <a:ln>
            <a:noFill/>
          </a:ln>
        </p:spPr>
      </p:pic>
    </p:spTree>
    <p:extLst>
      <p:ext uri="{BB962C8B-B14F-4D97-AF65-F5344CB8AC3E}">
        <p14:creationId xmlns:p14="http://schemas.microsoft.com/office/powerpoint/2010/main" val="2906955769"/>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TOR">
    <p:spTree>
      <p:nvGrpSpPr>
        <p:cNvPr id="1" name=""/>
        <p:cNvGrpSpPr/>
        <p:nvPr/>
      </p:nvGrpSpPr>
      <p:grpSpPr>
        <a:xfrm>
          <a:off x="0" y="0"/>
          <a:ext cx="0" cy="0"/>
          <a:chOff x="0" y="0"/>
          <a:chExt cx="0" cy="0"/>
        </a:xfrm>
      </p:grpSpPr>
      <p:sp>
        <p:nvSpPr>
          <p:cNvPr id="4" name="Plassholder for innhold 3"/>
          <p:cNvSpPr>
            <a:spLocks noGrp="1"/>
          </p:cNvSpPr>
          <p:nvPr>
            <p:ph sz="quarter" idx="10" hasCustomPrompt="1"/>
          </p:nvPr>
        </p:nvSpPr>
        <p:spPr>
          <a:xfrm>
            <a:off x="1292352" y="720000"/>
            <a:ext cx="9883648" cy="5071200"/>
          </a:xfrm>
        </p:spPr>
        <p:txBody>
          <a:bodyPr lIns="0"/>
          <a:lstStyle>
            <a:lvl1pPr marL="0" indent="0">
              <a:buNone/>
              <a:defRPr baseline="0"/>
            </a:lvl1pPr>
          </a:lstStyle>
          <a:p>
            <a:pPr lvl="0"/>
            <a:r>
              <a:rPr lang="nb-NO" dirty="1"/>
              <a:t>Velg et innhold med ikonene</a:t>
            </a:r>
          </a:p>
        </p:txBody>
      </p:sp>
      <p:sp>
        <p:nvSpPr>
          <p:cNvPr id="5" name="Plassholder for lysbildenummer 4"/>
          <p:cNvSpPr>
            <a:spLocks noGrp="1"/>
          </p:cNvSpPr>
          <p:nvPr>
            <p:ph type="sldNum" sz="quarter" idx="17"/>
          </p:nvPr>
        </p:nvSpPr>
        <p:spPr>
          <a:xfrm>
            <a:off x="1292352" y="6091139"/>
            <a:ext cx="711200" cy="365125"/>
          </a:xfrm>
        </p:spPr>
        <p:txBody>
          <a:bodyPr lIns="0"/>
          <a:lstStyle>
            <a:lvl1pPr algn="l">
              <a:defRPr/>
            </a:lvl1pPr>
          </a:lstStyle>
          <a:p>
            <a:fld id="{B6F15528-21DE-4FAA-801E-634DDDAF4B2B}" type="slidenum">
              <a:rPr lang="en-US" smtClean="0"/>
              <a:t>‹#›</a:t>
            </a:fld>
            <a:endParaRPr lang="en-US"/>
          </a:p>
        </p:txBody>
      </p:sp>
      <p:pic>
        <p:nvPicPr>
          <p:cNvPr id="7" name="Picture 6" descr="I:\Frode\Logoer\wiersholm_logo_gronn.emf"/>
          <p:cNvPicPr/>
          <p:nvPr userDrawn="1"/>
        </p:nvPicPr>
        <p:blipFill>
          <a:blip r:embed="rId2"/>
          <a:srcRect/>
          <a:stretch>
            <a:fillRect/>
          </a:stretch>
        </p:blipFill>
        <p:spPr>
          <a:xfrm>
            <a:off x="9744405" y="6012001"/>
            <a:ext cx="1852507" cy="503555"/>
          </a:xfrm>
          <a:prstGeom prst="rect"/>
          <a:noFill/>
          <a:ln>
            <a:noFill/>
          </a:ln>
        </p:spPr>
      </p:pic>
    </p:spTree>
    <p:extLst>
      <p:ext uri="{BB962C8B-B14F-4D97-AF65-F5344CB8AC3E}">
        <p14:creationId xmlns:p14="http://schemas.microsoft.com/office/powerpoint/2010/main" val="1322681530"/>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akside">
    <p:bg>
      <p:bgPr>
        <a:solidFill>
          <a:schemeClr val="accent1"/>
        </a:solidFill>
        <a:effectLst/>
      </p:bgPr>
    </p:bg>
    <p:spTree>
      <p:nvGrpSpPr>
        <p:cNvPr id="1" name=""/>
        <p:cNvGrpSpPr/>
        <p:nvPr/>
      </p:nvGrpSpPr>
      <p:grpSpPr>
        <a:xfrm>
          <a:off x="0" y="0"/>
          <a:ext cx="0" cy="0"/>
          <a:chOff x="0" y="0"/>
          <a:chExt cx="0" cy="0"/>
        </a:xfrm>
      </p:grpSpPr>
      <p:sp>
        <p:nvSpPr>
          <p:cNvPr id="3" name="Plassholder for tekst 2"/>
          <p:cNvSpPr>
            <a:spLocks noGrp="1"/>
          </p:cNvSpPr>
          <p:nvPr>
            <p:ph type="body" sz="quarter" idx="14"/>
          </p:nvPr>
        </p:nvSpPr>
        <p:spPr>
          <a:xfrm>
            <a:off x="508000" y="6248400"/>
            <a:ext cx="11176000" cy="381000"/>
          </a:xfrm>
        </p:spPr>
        <p:txBody>
          <a:bodyPr>
            <a:noAutofit/>
          </a:bodyPr>
          <a:lstStyle>
            <a:lvl1pPr marL="0" indent="0" algn="ctr">
              <a:buFontTx/>
              <a:buNone/>
              <a:defRPr sz="1100">
                <a:solidFill>
                  <a:schemeClr val="bg1"/>
                </a:solidFill>
              </a:defRPr>
            </a:lvl1pPr>
            <a:lvl2pPr marL="457200" indent="0">
              <a:buFontTx/>
              <a:buNone/>
              <a:defRPr sz="1400">
                <a:solidFill>
                  <a:schemeClr val="bg1"/>
                </a:solidFill>
              </a:defRPr>
            </a:lvl2pPr>
            <a:lvl3pPr marL="914400" indent="0">
              <a:buFontTx/>
              <a:buNone/>
              <a:defRPr sz="1200">
                <a:solidFill>
                  <a:schemeClr val="bg1"/>
                </a:solidFill>
              </a:defRPr>
            </a:lvl3pPr>
            <a:lvl4pPr marL="1371600" indent="0">
              <a:buFontTx/>
              <a:buNone/>
              <a:defRPr sz="1100">
                <a:solidFill>
                  <a:schemeClr val="bg1"/>
                </a:solidFill>
              </a:defRPr>
            </a:lvl4pPr>
            <a:lvl5pPr marL="1828800" indent="0">
              <a:buFontTx/>
              <a:buNone/>
              <a:defRPr sz="1100">
                <a:solidFill>
                  <a:schemeClr val="bg1"/>
                </a:solidFill>
              </a:defRPr>
            </a:lvl5pPr>
          </a:lstStyle>
          <a:p>
            <a:pPr lvl="0"/>
            <a:r>
              <a:rPr lang="nb-NO" dirty="1"/>
              <a:t>Klikk for å redigere tekststiler i malen</a:t>
            </a:r>
          </a:p>
        </p:txBody>
      </p:sp>
      <p:pic>
        <p:nvPicPr>
          <p:cNvPr id="1027" name="Picture 3" descr="I:\Frode\Logoer\wiersholm_logo_hvit.emf"/>
          <p:cNvPicPr>
            <a:picLocks noChangeAspect="1" noChangeArrowheads="1"/>
          </p:cNvPicPr>
          <p:nvPr userDrawn="1"/>
        </p:nvPicPr>
        <p:blipFill>
          <a:blip r:embed="rId2"/>
          <a:srcRect/>
          <a:stretch>
            <a:fillRect/>
          </a:stretch>
        </p:blipFill>
        <p:spPr>
          <a:xfrm>
            <a:off x="4799855" y="5136486"/>
            <a:ext cx="2592289" cy="828000"/>
          </a:xfrm>
          <a:prstGeom prst="rect"/>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4016435829"/>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Bakside">
    <p:bg>
      <p:bgPr>
        <a:solidFill>
          <a:schemeClr val="tx1">
            <a:lumMod val="60000"/>
            <a:lumOff val="40000"/>
          </a:schemeClr>
        </a:solidFill>
        <a:effectLst/>
      </p:bgPr>
    </p:bg>
    <p:spTree>
      <p:nvGrpSpPr>
        <p:cNvPr id="1" name=""/>
        <p:cNvGrpSpPr/>
        <p:nvPr/>
      </p:nvGrpSpPr>
      <p:grpSpPr>
        <a:xfrm>
          <a:off x="0" y="0"/>
          <a:ext cx="0" cy="0"/>
          <a:chOff x="0" y="0"/>
          <a:chExt cx="0" cy="0"/>
        </a:xfrm>
      </p:grpSpPr>
      <p:sp>
        <p:nvSpPr>
          <p:cNvPr id="3" name="Plassholder for tekst 2"/>
          <p:cNvSpPr>
            <a:spLocks noGrp="1"/>
          </p:cNvSpPr>
          <p:nvPr>
            <p:ph type="body" sz="quarter" idx="14"/>
          </p:nvPr>
        </p:nvSpPr>
        <p:spPr>
          <a:xfrm>
            <a:off x="508000" y="3212976"/>
            <a:ext cx="11176000" cy="381000"/>
          </a:xfrm>
        </p:spPr>
        <p:txBody>
          <a:bodyPr>
            <a:noAutofit/>
          </a:bodyPr>
          <a:lstStyle>
            <a:lvl1pPr marL="0" indent="0" algn="ctr">
              <a:buFontTx/>
              <a:buNone/>
              <a:defRPr sz="3200" b="1">
                <a:solidFill>
                  <a:schemeClr val="bg1"/>
                </a:solidFill>
              </a:defRPr>
            </a:lvl1pPr>
            <a:lvl2pPr marL="457200" indent="0">
              <a:buFontTx/>
              <a:buNone/>
              <a:defRPr sz="1400">
                <a:solidFill>
                  <a:schemeClr val="bg1"/>
                </a:solidFill>
              </a:defRPr>
            </a:lvl2pPr>
            <a:lvl3pPr marL="914400" indent="0">
              <a:buFontTx/>
              <a:buNone/>
              <a:defRPr sz="1200">
                <a:solidFill>
                  <a:schemeClr val="bg1"/>
                </a:solidFill>
              </a:defRPr>
            </a:lvl3pPr>
            <a:lvl4pPr marL="1371600" indent="0">
              <a:buFontTx/>
              <a:buNone/>
              <a:defRPr sz="1100">
                <a:solidFill>
                  <a:schemeClr val="bg1"/>
                </a:solidFill>
              </a:defRPr>
            </a:lvl4pPr>
            <a:lvl5pPr marL="1828800" indent="0">
              <a:buFontTx/>
              <a:buNone/>
              <a:defRPr sz="1100">
                <a:solidFill>
                  <a:schemeClr val="bg1"/>
                </a:solidFill>
              </a:defRPr>
            </a:lvl5pPr>
          </a:lstStyle>
          <a:p>
            <a:pPr lvl="0"/>
            <a:r>
              <a:rPr lang="nb-NO" dirty="1"/>
              <a:t>Klikk for å redigere tekststiler i malen</a:t>
            </a:r>
          </a:p>
        </p:txBody>
      </p:sp>
    </p:spTree>
    <p:extLst>
      <p:ext uri="{BB962C8B-B14F-4D97-AF65-F5344CB8AC3E}">
        <p14:creationId xmlns:p14="http://schemas.microsoft.com/office/powerpoint/2010/main" val="945481980"/>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Kun logo">
    <p:bg>
      <p:bgRef idx="1001">
        <a:schemeClr val="bg1"/>
      </p:bgRef>
    </p:bg>
    <p:spTree>
      <p:nvGrpSpPr>
        <p:cNvPr id="1" name=""/>
        <p:cNvGrpSpPr/>
        <p:nvPr/>
      </p:nvGrpSpPr>
      <p:grpSpPr>
        <a:xfrm>
          <a:off x="0" y="0"/>
          <a:ext cx="0" cy="0"/>
          <a:chOff x="0" y="0"/>
          <a:chExt cx="0" cy="0"/>
        </a:xfrm>
      </p:grpSpPr>
      <p:graphicFrame>
        <p:nvGraphicFramePr>
          <p:cNvPr id="2" name="Objekt 1" hidden="1"/>
          <p:cNvGraphicFramePr>
            <a:graphicFrameLocks noChangeAspect="1"/>
          </p:cNvGraphicFramePr>
          <p:nvPr userDrawn="1">
            <p:custDataLst>
              <p:tags r:id="rId2"/>
            </p:custDataLst>
            <p:extLst>
              <p:ext uri="{D42A27DB-BD31-4B8C-83A1-F6EECF244321}">
                <p14:modId xmlns:p14="http://schemas.microsoft.com/office/powerpoint/2010/main" val="2631426743"/>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progId="TCLayout.ActiveDocument.1" r:id="rId8" spid="_x0000_s1042">
                  <p:embed/>
                </p:oleObj>
              </mc:Choice>
              <mc:Fallback>
                <p:oleObj name="think-cell Slide" progId="TCLayout.ActiveDocument.1" r:id="rId8" spid="_x0000_s1042">
                  <p:embed/>
                  <p:pic>
                    <p:nvPicPr>
                      <p:cNvPr id="0" name="OLE substitute image"/>
                      <p:cNvPicPr/>
                      <p:nvPr/>
                    </p:nvPicPr>
                    <p:blipFill>
                      <a:blip r:embed="rId5"/>
                      <a:srcRect/>
                      <a:stretch>
                        <a:fillRect/>
                      </a:stretch>
                    </p:blipFill>
                    <p:spPr>
                      <a:xfrm>
                        <a:off x="1588" y="1588"/>
                        <a:ext cx="1587" cy="1587"/>
                      </a:xfrm>
                      <a:prstGeom prst="rect"/>
                    </p:spPr>
                  </p:pic>
                </p:oleObj>
              </mc:Fallback>
            </mc:AlternateContent>
          </a:graphicData>
        </a:graphic>
      </p:graphicFrame>
      <p:pic>
        <p:nvPicPr>
          <p:cNvPr id="5" name="Picture 377" descr="Bilderesultat for logo Haavind"/>
          <p:cNvPicPr>
            <a:picLocks noChangeAspect="1" noChangeArrowheads="1"/>
          </p:cNvPicPr>
          <p:nvPr userDrawn="1"/>
        </p:nvPicPr>
        <p:blipFill>
          <a:blip r:embed="rId6"/>
          <a:srcRect/>
          <a:stretch>
            <a:fillRect/>
          </a:stretch>
        </p:blipFill>
        <p:spPr>
          <a:xfrm>
            <a:off x="335360" y="5877272"/>
            <a:ext cx="1182077" cy="681836"/>
          </a:xfrm>
          <a:prstGeom prst="rect"/>
          <a:noFill/>
          <a:extLst>
            <a:ext uri="{909E8E84-426E-40dd-AFC4-6F175D3DCCD1}">
              <a14:hiddenFill xmlns:a14="http://schemas.microsoft.com/office/drawing/2010/main" xmlns="">
                <a:solidFill>
                  <a:srgbClr val="FFFFFF"/>
                </a:solidFill>
              </a14:hiddenFill>
            </a:ext>
          </a:extLst>
        </p:spPr>
      </p:pic>
      <p:pic>
        <p:nvPicPr>
          <p:cNvPr id="6" name="Picture 11" descr="I:\Frode\Logoer\wiersholm_logo_gronn.emf"/>
          <p:cNvPicPr/>
          <p:nvPr userDrawn="1"/>
        </p:nvPicPr>
        <p:blipFill>
          <a:blip r:embed="rId7"/>
          <a:srcRect/>
          <a:stretch>
            <a:fillRect/>
          </a:stretch>
        </p:blipFill>
        <p:spPr>
          <a:xfrm>
            <a:off x="10512767" y="6008733"/>
            <a:ext cx="1214058" cy="526979"/>
          </a:xfrm>
          <a:prstGeom prst="rect"/>
          <a:noFill/>
          <a:ln>
            <a:noFill/>
          </a:ln>
        </p:spPr>
      </p:pic>
    </p:spTree>
    <p:extLst>
      <p:ext uri="{BB962C8B-B14F-4D97-AF65-F5344CB8AC3E}">
        <p14:creationId xmlns:p14="http://schemas.microsoft.com/office/powerpoint/2010/main" val="175199507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Kun logo">
    <p:bg>
      <p:bgRef idx="1001">
        <a:schemeClr val="bg1"/>
      </p:bgRef>
    </p:bg>
    <p:spTree>
      <p:nvGrpSpPr>
        <p:cNvPr id="1" name=""/>
        <p:cNvGrpSpPr/>
        <p:nvPr/>
      </p:nvGrpSpPr>
      <p:grpSpPr>
        <a:xfrm>
          <a:off x="0" y="0"/>
          <a:ext cx="0" cy="0"/>
          <a:chOff x="0" y="0"/>
          <a:chExt cx="0" cy="0"/>
        </a:xfrm>
      </p:grpSpPr>
      <p:pic>
        <p:nvPicPr>
          <p:cNvPr id="7" name="Bilde 6">
            <a:extLst>
              <a:ext uri="{FF2B5EF4-FFF2-40B4-BE49-F238E27FC236}">
                <a16:creationId xmlns:a16="http://schemas.microsoft.com/office/drawing/2014/main" id="{F686B804-B8B8-3546-B9A6-11E55991ACFE}"/>
              </a:ext>
            </a:extLst>
          </p:cNvPr>
          <p:cNvPicPr>
            <a:picLocks noChangeAspect="1"/>
          </p:cNvPicPr>
          <p:nvPr userDrawn="1"/>
        </p:nvPicPr>
        <p:blipFill>
          <a:blip r:embed="rId4">
            <a:alphaModFix/>
          </a:blip>
          <a:srcRect t="15443"/>
          <a:stretch>
            <a:fillRect/>
          </a:stretch>
        </p:blipFill>
        <p:spPr>
          <a:xfrm>
            <a:off x="-11542" y="0"/>
            <a:ext cx="12203542" cy="6879250"/>
          </a:xfrm>
          <a:prstGeom prst="rect"/>
        </p:spPr>
      </p:pic>
      <p:graphicFrame>
        <p:nvGraphicFramePr>
          <p:cNvPr id="2" name="Objekt 1" hidden="1"/>
          <p:cNvGraphicFramePr>
            <a:graphicFrameLocks noChangeAspect="1"/>
          </p:cNvGraphicFramePr>
          <p:nvPr userDrawn="1">
            <p:custDataLst>
              <p:tags r:id="rId2"/>
            </p:custDataLst>
            <p:extLst>
              <p:ext uri="{D42A27DB-BD31-4B8C-83A1-F6EECF244321}">
                <p14:modId xmlns:p14="http://schemas.microsoft.com/office/powerpoint/2010/main" val="1168006243"/>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progId="TCLayout.ActiveDocument.1" r:id="rId9" spid="_x0000_s1043">
                  <p:embed/>
                </p:oleObj>
              </mc:Choice>
              <mc:Fallback>
                <p:oleObj name="think-cell Slide" progId="TCLayout.ActiveDocument.1" r:id="rId9" spid="_x0000_s1043">
                  <p:embed/>
                  <p:pic>
                    <p:nvPicPr>
                      <p:cNvPr id="0" name="OLE substitute image"/>
                      <p:cNvPicPr/>
                      <p:nvPr/>
                    </p:nvPicPr>
                    <p:blipFill>
                      <a:blip r:embed="rId6"/>
                      <a:srcRect/>
                      <a:stretch>
                        <a:fillRect/>
                      </a:stretch>
                    </p:blipFill>
                    <p:spPr>
                      <a:xfrm>
                        <a:off x="1588" y="1588"/>
                        <a:ext cx="1587" cy="1587"/>
                      </a:xfrm>
                      <a:prstGeom prst="rect"/>
                    </p:spPr>
                  </p:pic>
                </p:oleObj>
              </mc:Fallback>
            </mc:AlternateContent>
          </a:graphicData>
        </a:graphic>
      </p:graphicFrame>
      <p:pic>
        <p:nvPicPr>
          <p:cNvPr id="6" name="Picture 11" descr="I:\Frode\Logoer\wiersholm_logo_gronn.emf"/>
          <p:cNvPicPr/>
          <p:nvPr userDrawn="1"/>
        </p:nvPicPr>
        <p:blipFill>
          <a:blip r:embed="rId7"/>
          <a:srcRect/>
          <a:stretch>
            <a:fillRect/>
          </a:stretch>
        </p:blipFill>
        <p:spPr>
          <a:xfrm>
            <a:off x="10512767" y="6008733"/>
            <a:ext cx="1214058" cy="526979"/>
          </a:xfrm>
          <a:prstGeom prst="rect"/>
          <a:noFill/>
          <a:ln>
            <a:noFill/>
          </a:ln>
        </p:spPr>
      </p:pic>
      <p:pic>
        <p:nvPicPr>
          <p:cNvPr id="8" name="Picture 377">
            <a:extLst>
              <a:ext uri="{FF2B5EF4-FFF2-40B4-BE49-F238E27FC236}">
                <a16:creationId xmlns:a16="http://schemas.microsoft.com/office/drawing/2014/main" id="{F56412AA-1259-AA4B-A9AA-4DBC85D208FF}"/>
              </a:ext>
            </a:extLst>
          </p:cNvPr>
          <p:cNvPicPr>
            <a:picLocks noChangeAspect="1" noChangeArrowheads="1"/>
          </p:cNvPicPr>
          <p:nvPr userDrawn="1"/>
        </p:nvPicPr>
        <p:blipFill>
          <a:blip r:embed="rId8"/>
          <a:srcRect/>
          <a:stretch>
            <a:fillRect/>
          </a:stretch>
        </p:blipFill>
        <p:spPr>
          <a:xfrm>
            <a:off x="334992" y="5769431"/>
            <a:ext cx="1191559" cy="866195"/>
          </a:xfrm>
          <a:prstGeom prst="rect"/>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123000251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5_Kun logo">
    <p:bg>
      <p:bgRef idx="1001">
        <a:schemeClr val="bg1"/>
      </p:bgRef>
    </p:bg>
    <p:spTree>
      <p:nvGrpSpPr>
        <p:cNvPr id="1" name=""/>
        <p:cNvGrpSpPr/>
        <p:nvPr/>
      </p:nvGrpSpPr>
      <p:grpSpPr>
        <a:xfrm>
          <a:off x="0" y="0"/>
          <a:ext cx="0" cy="0"/>
          <a:chOff x="0" y="0"/>
          <a:chExt cx="0" cy="0"/>
        </a:xfrm>
      </p:grpSpPr>
      <p:graphicFrame>
        <p:nvGraphicFramePr>
          <p:cNvPr id="2" name="Objekt 1" hidden="1"/>
          <p:cNvGraphicFramePr>
            <a:graphicFrameLocks noChangeAspect="1"/>
          </p:cNvGraphicFramePr>
          <p:nvPr userDrawn="1">
            <p:custDataLst>
              <p:tags r:id="rId2"/>
            </p:custDataLst>
            <p:extLst>
              <p:ext uri="{D42A27DB-BD31-4B8C-83A1-F6EECF244321}">
                <p14:modId xmlns:p14="http://schemas.microsoft.com/office/powerpoint/2010/main" val="3233724052"/>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progId="TCLayout.ActiveDocument.1" r:id="rId9" spid="_x0000_s1044">
                  <p:embed/>
                </p:oleObj>
              </mc:Choice>
              <mc:Fallback>
                <p:oleObj name="think-cell Slide" progId="TCLayout.ActiveDocument.1" r:id="rId9" spid="_x0000_s1044">
                  <p:embed/>
                  <p:pic>
                    <p:nvPicPr>
                      <p:cNvPr id="0" name="OLE substitute image"/>
                      <p:cNvPicPr/>
                      <p:nvPr/>
                    </p:nvPicPr>
                    <p:blipFill>
                      <a:blip r:embed="rId5"/>
                      <a:srcRect/>
                      <a:stretch>
                        <a:fillRect/>
                      </a:stretch>
                    </p:blipFill>
                    <p:spPr>
                      <a:xfrm>
                        <a:off x="1588" y="1588"/>
                        <a:ext cx="1587" cy="1587"/>
                      </a:xfrm>
                      <a:prstGeom prst="rect"/>
                    </p:spPr>
                  </p:pic>
                </p:oleObj>
              </mc:Fallback>
            </mc:AlternateContent>
          </a:graphicData>
        </a:graphic>
      </p:graphicFrame>
      <p:pic>
        <p:nvPicPr>
          <p:cNvPr id="6" name="Picture 11" descr="I:\Frode\Logoer\wiersholm_logo_gronn.emf"/>
          <p:cNvPicPr/>
          <p:nvPr userDrawn="1"/>
        </p:nvPicPr>
        <p:blipFill>
          <a:blip r:embed="rId6"/>
          <a:srcRect/>
          <a:stretch>
            <a:fillRect/>
          </a:stretch>
        </p:blipFill>
        <p:spPr>
          <a:xfrm>
            <a:off x="10512767" y="6008733"/>
            <a:ext cx="1214058" cy="526979"/>
          </a:xfrm>
          <a:prstGeom prst="rect"/>
          <a:noFill/>
          <a:ln>
            <a:noFill/>
          </a:ln>
        </p:spPr>
      </p:pic>
      <p:pic>
        <p:nvPicPr>
          <p:cNvPr id="8" name="Picture 377">
            <a:extLst>
              <a:ext uri="{FF2B5EF4-FFF2-40B4-BE49-F238E27FC236}">
                <a16:creationId xmlns:a16="http://schemas.microsoft.com/office/drawing/2014/main" id="{F56412AA-1259-AA4B-A9AA-4DBC85D208FF}"/>
              </a:ext>
            </a:extLst>
          </p:cNvPr>
          <p:cNvPicPr>
            <a:picLocks noChangeAspect="1" noChangeArrowheads="1"/>
          </p:cNvPicPr>
          <p:nvPr userDrawn="1"/>
        </p:nvPicPr>
        <p:blipFill>
          <a:blip r:embed="rId7"/>
          <a:srcRect/>
          <a:stretch>
            <a:fillRect/>
          </a:stretch>
        </p:blipFill>
        <p:spPr>
          <a:xfrm>
            <a:off x="334992" y="5769431"/>
            <a:ext cx="1191559" cy="866195"/>
          </a:xfrm>
          <a:prstGeom prst="rect"/>
          <a:noFill/>
          <a:extLst>
            <a:ext uri="{909E8E84-426E-40dd-AFC4-6F175D3DCCD1}">
              <a14:hiddenFill xmlns:a14="http://schemas.microsoft.com/office/drawing/2010/main" xmlns="">
                <a:solidFill>
                  <a:srgbClr val="FFFFFF"/>
                </a:solidFill>
              </a14:hiddenFill>
            </a:ext>
          </a:extLst>
        </p:spPr>
      </p:pic>
      <p:pic>
        <p:nvPicPr>
          <p:cNvPr id="5" name="Bilde 4">
            <a:extLst>
              <a:ext uri="{FF2B5EF4-FFF2-40B4-BE49-F238E27FC236}">
                <a16:creationId xmlns:a16="http://schemas.microsoft.com/office/drawing/2014/main" id="{11A17F87-B5B4-784D-91CE-518E3FBFBA52}"/>
              </a:ext>
            </a:extLst>
          </p:cNvPr>
          <p:cNvPicPr>
            <a:picLocks noChangeAspect="1"/>
          </p:cNvPicPr>
          <p:nvPr userDrawn="1"/>
        </p:nvPicPr>
        <p:blipFill>
          <a:blip r:embed="rId8"/>
          <a:srcRect t="5653" b="9973"/>
          <a:stretch>
            <a:fillRect/>
          </a:stretch>
        </p:blipFill>
        <p:spPr>
          <a:xfrm>
            <a:off x="0" y="0"/>
            <a:ext cx="12192000" cy="6858000"/>
          </a:xfrm>
          <a:prstGeom prst="rect"/>
        </p:spPr>
      </p:pic>
    </p:spTree>
    <p:extLst>
      <p:ext uri="{BB962C8B-B14F-4D97-AF65-F5344CB8AC3E}">
        <p14:creationId xmlns:p14="http://schemas.microsoft.com/office/powerpoint/2010/main" val="154984131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extLst>
    <p:ext uri="{DCECCB84-F9BA-43D5-87BE-67443E8EF086}">
      <p15:sldGuideLst xmlns:p15="http://schemas.microsoft.com/office/powerpoint/2012/main">
        <p15:guide id="1" orient="horz" pos="3748" userDrawn="1">
          <p15:clr>
            <a:srgbClr val="FBAE40"/>
          </p15:clr>
        </p15:guide>
        <p15:guide id="2" pos="3840"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8_Kun logo">
    <p:bg>
      <p:bgRef idx="1001">
        <a:schemeClr val="bg1"/>
      </p:bgRef>
    </p:bg>
    <p:spTree>
      <p:nvGrpSpPr>
        <p:cNvPr id="1" name=""/>
        <p:cNvGrpSpPr/>
        <p:nvPr/>
      </p:nvGrpSpPr>
      <p:grpSpPr>
        <a:xfrm>
          <a:off x="0" y="0"/>
          <a:ext cx="0" cy="0"/>
          <a:chOff x="0" y="0"/>
          <a:chExt cx="0" cy="0"/>
        </a:xfrm>
      </p:grpSpPr>
      <p:graphicFrame>
        <p:nvGraphicFramePr>
          <p:cNvPr id="2" name="Objekt 1" hidden="1"/>
          <p:cNvGraphicFramePr>
            <a:graphicFrameLocks noChangeAspect="1"/>
          </p:cNvGraphicFramePr>
          <p:nvPr userDrawn="1">
            <p:custDataLst>
              <p:tags r:id="rId2"/>
            </p:custDataLst>
            <p:extLst>
              <p:ext uri="{D42A27DB-BD31-4B8C-83A1-F6EECF244321}">
                <p14:modId xmlns:p14="http://schemas.microsoft.com/office/powerpoint/2010/main" val="393070517"/>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progId="TCLayout.ActiveDocument.1" r:id="rId9" spid="_x0000_s1045">
                  <p:embed/>
                </p:oleObj>
              </mc:Choice>
              <mc:Fallback>
                <p:oleObj name="think-cell Slide" progId="TCLayout.ActiveDocument.1" r:id="rId9" spid="_x0000_s1045">
                  <p:embed/>
                  <p:pic>
                    <p:nvPicPr>
                      <p:cNvPr id="0" name="OLE substitute image"/>
                      <p:cNvPicPr/>
                      <p:nvPr/>
                    </p:nvPicPr>
                    <p:blipFill>
                      <a:blip r:embed="rId5"/>
                      <a:srcRect/>
                      <a:stretch>
                        <a:fillRect/>
                      </a:stretch>
                    </p:blipFill>
                    <p:spPr>
                      <a:xfrm>
                        <a:off x="1588" y="1588"/>
                        <a:ext cx="1587" cy="1587"/>
                      </a:xfrm>
                      <a:prstGeom prst="rect"/>
                    </p:spPr>
                  </p:pic>
                </p:oleObj>
              </mc:Fallback>
            </mc:AlternateContent>
          </a:graphicData>
        </a:graphic>
      </p:graphicFrame>
      <p:cxnSp>
        <p:nvCxnSpPr>
          <p:cNvPr id="10" name="Rett linje 34">
            <a:extLst>
              <a:ext uri="{FF2B5EF4-FFF2-40B4-BE49-F238E27FC236}">
                <a16:creationId xmlns:a16="http://schemas.microsoft.com/office/drawing/2014/main" id="{66DB1EFB-E040-CA44-BEAE-7B8EFA588ECF}"/>
              </a:ext>
            </a:extLst>
          </p:cNvPr>
          <p:cNvCxnSpPr/>
          <p:nvPr userDrawn="1"/>
        </p:nvCxnSpPr>
        <p:spPr>
          <a:xfrm>
            <a:off x="479425" y="1341438"/>
            <a:ext cx="11233150" cy="0"/>
          </a:xfrm>
          <a:prstGeom prst="line"/>
          <a:ln>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11" name="Plassholder for tekst 3">
            <a:extLst>
              <a:ext uri="{FF2B5EF4-FFF2-40B4-BE49-F238E27FC236}">
                <a16:creationId xmlns:a16="http://schemas.microsoft.com/office/drawing/2014/main" id="{62837E3F-2AE5-6348-9583-E50EA4D87D4C}"/>
              </a:ext>
            </a:extLst>
          </p:cNvPr>
          <p:cNvSpPr>
            <a:spLocks noGrp="1"/>
          </p:cNvSpPr>
          <p:nvPr>
            <p:ph type="body" sz="quarter" idx="10" hasCustomPrompt="1"/>
          </p:nvPr>
        </p:nvSpPr>
        <p:spPr>
          <a:xfrm>
            <a:off x="479425" y="260648"/>
            <a:ext cx="11247438" cy="936625"/>
          </a:xfrm>
        </p:spPr>
        <p:txBody>
          <a:bodyPr anchor="ctr" anchorCtr="0">
            <a:noAutofit/>
          </a:bodyPr>
          <a:lstStyle>
            <a:lvl1pPr marL="0" indent="0">
              <a:buNone/>
              <a:defRPr sz="3200" b="1"/>
            </a:lvl1pPr>
          </a:lstStyle>
          <a:p>
            <a:r>
              <a:rPr lang="nb-NO" dirty="1"/>
              <a:t>Sett inn tittel</a:t>
            </a:r>
            <a:endParaRPr lang="en-GB"/>
          </a:p>
        </p:txBody>
      </p:sp>
      <p:sp>
        <p:nvSpPr>
          <p:cNvPr id="12" name="Plassholder for tekst 10">
            <a:extLst>
              <a:ext uri="{FF2B5EF4-FFF2-40B4-BE49-F238E27FC236}">
                <a16:creationId xmlns:a16="http://schemas.microsoft.com/office/drawing/2014/main" id="{F9F7020D-CC1E-4E41-9084-16FDDA52B248}"/>
              </a:ext>
            </a:extLst>
          </p:cNvPr>
          <p:cNvSpPr>
            <a:spLocks noGrp="1"/>
          </p:cNvSpPr>
          <p:nvPr>
            <p:ph type="body" sz="quarter" idx="11"/>
          </p:nvPr>
        </p:nvSpPr>
        <p:spPr>
          <a:xfrm>
            <a:off x="479425" y="1628775"/>
            <a:ext cx="11233150" cy="3888457"/>
          </a:xfrm>
        </p:spPr>
        <p:txBody>
          <a:bodyPr>
            <a:normAutofit/>
          </a:bodyPr>
          <a:lstStyle>
            <a:lvl1pPr>
              <a:defRPr sz="2000">
                <a:latin typeface="Arial" panose="020b0604020202020204" pitchFamily="34" charset="0"/>
                <a:cs typeface="Arial" panose="020b0604020202020204" pitchFamily="34" charset="0"/>
              </a:defRPr>
            </a:lvl1pPr>
          </a:lstStyle>
          <a:p>
            <a:r>
              <a:rPr lang="nb-NO" dirty="1"/>
              <a:t>Rediger tekststiler i malen</a:t>
            </a:r>
          </a:p>
          <a:p>
            <a:r>
              <a:rPr lang="nb-NO" dirty="1"/>
              <a:t>Andre nivå</a:t>
            </a:r>
          </a:p>
          <a:p>
            <a:r>
              <a:rPr lang="nb-NO" dirty="1"/>
              <a:t>Tredje nivå</a:t>
            </a:r>
          </a:p>
          <a:p>
            <a:r>
              <a:rPr lang="nb-NO" dirty="1"/>
              <a:t>Fjerde nivå</a:t>
            </a:r>
          </a:p>
          <a:p>
            <a:r>
              <a:rPr lang="nb-NO" dirty="1"/>
              <a:t>Femte nivå</a:t>
            </a:r>
            <a:endParaRPr lang="en-GB"/>
          </a:p>
        </p:txBody>
      </p:sp>
      <p:pic>
        <p:nvPicPr>
          <p:cNvPr id="14" name="Bilde 13">
            <a:extLst>
              <a:ext uri="{FF2B5EF4-FFF2-40B4-BE49-F238E27FC236}">
                <a16:creationId xmlns:a16="http://schemas.microsoft.com/office/drawing/2014/main" id="{D46D89B3-E5CB-664A-91B2-819655347B20}"/>
              </a:ext>
            </a:extLst>
          </p:cNvPr>
          <p:cNvPicPr>
            <a:picLocks noChangeAspect="1"/>
          </p:cNvPicPr>
          <p:nvPr userDrawn="1"/>
        </p:nvPicPr>
        <p:blipFill>
          <a:blip r:embed="rId6"/>
          <a:srcRect t="5439" b="10187"/>
          <a:stretch>
            <a:fillRect/>
          </a:stretch>
        </p:blipFill>
        <p:spPr>
          <a:xfrm>
            <a:off x="0" y="0"/>
            <a:ext cx="12192000" cy="6858000"/>
          </a:xfrm>
          <a:prstGeom prst="rect"/>
        </p:spPr>
      </p:pic>
      <p:sp>
        <p:nvSpPr>
          <p:cNvPr id="15" name="Rektangel 14">
            <a:extLst>
              <a:ext uri="{FF2B5EF4-FFF2-40B4-BE49-F238E27FC236}">
                <a16:creationId xmlns:a16="http://schemas.microsoft.com/office/drawing/2014/main" id="{8299E944-7A96-C240-9D76-B69811F796CE}"/>
              </a:ext>
            </a:extLst>
          </p:cNvPr>
          <p:cNvSpPr/>
          <p:nvPr userDrawn="1"/>
        </p:nvSpPr>
        <p:spPr>
          <a:xfrm>
            <a:off x="0" y="0"/>
            <a:ext cx="12192000" cy="6858001"/>
          </a:xfrm>
          <a:prstGeom prst="rect"/>
          <a:solidFill>
            <a:schemeClr val="tx1">
              <a:lumMod val="50000"/>
              <a:alpha val="68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noAutofit/>
          </a:bodyPr>
          <a:lstStyle/>
          <a:p>
            <a:pPr algn="ctr"/>
            <a:endParaRPr lang="en-GB"/>
          </a:p>
        </p:txBody>
      </p:sp>
      <p:pic>
        <p:nvPicPr>
          <p:cNvPr id="9" name="Picture 11" descr="I:\Frode\Logoer\wiersholm_logo_gronn.emf">
            <a:extLst>
              <a:ext uri="{FF2B5EF4-FFF2-40B4-BE49-F238E27FC236}">
                <a16:creationId xmlns:a16="http://schemas.microsoft.com/office/drawing/2014/main" id="{D16C1EF9-92C9-5E4D-9EB4-0534A751616B}"/>
              </a:ext>
            </a:extLst>
          </p:cNvPr>
          <p:cNvPicPr/>
          <p:nvPr userDrawn="1"/>
        </p:nvPicPr>
        <p:blipFill>
          <a:blip r:embed="rId7"/>
          <a:srcRect/>
          <a:stretch>
            <a:fillRect/>
          </a:stretch>
        </p:blipFill>
        <p:spPr>
          <a:xfrm>
            <a:off x="10512767" y="6008733"/>
            <a:ext cx="1214058" cy="526979"/>
          </a:xfrm>
          <a:prstGeom prst="rect"/>
          <a:noFill/>
          <a:ln>
            <a:noFill/>
          </a:ln>
        </p:spPr>
      </p:pic>
      <p:pic>
        <p:nvPicPr>
          <p:cNvPr id="13" name="Picture 377">
            <a:extLst>
              <a:ext uri="{FF2B5EF4-FFF2-40B4-BE49-F238E27FC236}">
                <a16:creationId xmlns:a16="http://schemas.microsoft.com/office/drawing/2014/main" id="{8E4F8299-A2A1-6840-99B3-33336588800B}"/>
              </a:ext>
            </a:extLst>
          </p:cNvPr>
          <p:cNvPicPr>
            <a:picLocks noChangeAspect="1" noChangeArrowheads="1"/>
          </p:cNvPicPr>
          <p:nvPr userDrawn="1"/>
        </p:nvPicPr>
        <p:blipFill>
          <a:blip r:embed="rId8"/>
          <a:srcRect/>
          <a:stretch>
            <a:fillRect/>
          </a:stretch>
        </p:blipFill>
        <p:spPr>
          <a:xfrm>
            <a:off x="334992" y="5769431"/>
            <a:ext cx="1191558" cy="866194"/>
          </a:xfrm>
          <a:prstGeom prst="rect"/>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362751200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extLst>
    <p:ext uri="{DCECCB84-F9BA-43D5-87BE-67443E8EF086}">
      <p15:sldGuideLst xmlns:p15="http://schemas.microsoft.com/office/powerpoint/2012/main">
        <p15:guide id="1" orient="horz" pos="3748">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Kun logo">
    <p:bg>
      <p:bgRef idx="1001">
        <a:schemeClr val="bg1"/>
      </p:bgRef>
    </p:bg>
    <p:spTree>
      <p:nvGrpSpPr>
        <p:cNvPr id="1" name=""/>
        <p:cNvGrpSpPr/>
        <p:nvPr/>
      </p:nvGrpSpPr>
      <p:grpSpPr>
        <a:xfrm>
          <a:off x="0" y="0"/>
          <a:ext cx="0" cy="0"/>
          <a:chOff x="0" y="0"/>
          <a:chExt cx="0" cy="0"/>
        </a:xfrm>
      </p:grpSpPr>
      <p:graphicFrame>
        <p:nvGraphicFramePr>
          <p:cNvPr id="2" name="Objekt 1" hidden="1"/>
          <p:cNvGraphicFramePr>
            <a:graphicFrameLocks noChangeAspect="1"/>
          </p:cNvGraphicFramePr>
          <p:nvPr userDrawn="1">
            <p:custDataLst>
              <p:tags r:id="rId2"/>
            </p:custDataLst>
            <p:extLst>
              <p:ext uri="{D42A27DB-BD31-4B8C-83A1-F6EECF244321}">
                <p14:modId xmlns:p14="http://schemas.microsoft.com/office/powerpoint/2010/main" val="3634539506"/>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progId="TCLayout.ActiveDocument.1" r:id="rId9" spid="_x0000_s1046">
                  <p:embed/>
                </p:oleObj>
              </mc:Choice>
              <mc:Fallback>
                <p:oleObj name="think-cell Slide" progId="TCLayout.ActiveDocument.1" r:id="rId9" spid="_x0000_s1046">
                  <p:embed/>
                  <p:pic>
                    <p:nvPicPr>
                      <p:cNvPr id="0" name="OLE substitute image"/>
                      <p:cNvPicPr/>
                      <p:nvPr/>
                    </p:nvPicPr>
                    <p:blipFill>
                      <a:blip r:embed="rId5"/>
                      <a:srcRect/>
                      <a:stretch>
                        <a:fillRect/>
                      </a:stretch>
                    </p:blipFill>
                    <p:spPr>
                      <a:xfrm>
                        <a:off x="1588" y="1588"/>
                        <a:ext cx="1587" cy="1587"/>
                      </a:xfrm>
                      <a:prstGeom prst="rect"/>
                    </p:spPr>
                  </p:pic>
                </p:oleObj>
              </mc:Fallback>
            </mc:AlternateContent>
          </a:graphicData>
        </a:graphic>
      </p:graphicFrame>
      <p:pic>
        <p:nvPicPr>
          <p:cNvPr id="6" name="Picture 11" descr="I:\Frode\Logoer\wiersholm_logo_gronn.emf"/>
          <p:cNvPicPr/>
          <p:nvPr userDrawn="1"/>
        </p:nvPicPr>
        <p:blipFill>
          <a:blip r:embed="rId6"/>
          <a:srcRect/>
          <a:stretch>
            <a:fillRect/>
          </a:stretch>
        </p:blipFill>
        <p:spPr>
          <a:xfrm>
            <a:off x="10512767" y="6008733"/>
            <a:ext cx="1214058" cy="526979"/>
          </a:xfrm>
          <a:prstGeom prst="rect"/>
          <a:noFill/>
          <a:ln>
            <a:noFill/>
          </a:ln>
        </p:spPr>
      </p:pic>
      <p:cxnSp>
        <p:nvCxnSpPr>
          <p:cNvPr id="9" name="Rett linje 34">
            <a:extLst>
              <a:ext uri="{FF2B5EF4-FFF2-40B4-BE49-F238E27FC236}">
                <a16:creationId xmlns:a16="http://schemas.microsoft.com/office/drawing/2014/main" id="{15274AD7-EEE8-8645-8A44-0804391A3ED9}"/>
              </a:ext>
            </a:extLst>
          </p:cNvPr>
          <p:cNvCxnSpPr/>
          <p:nvPr userDrawn="1"/>
        </p:nvCxnSpPr>
        <p:spPr>
          <a:xfrm>
            <a:off x="479425" y="1341438"/>
            <a:ext cx="11233150" cy="0"/>
          </a:xfrm>
          <a:prstGeom prst="line"/>
          <a:ln>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4" name="Plassholder for tekst 3">
            <a:extLst>
              <a:ext uri="{FF2B5EF4-FFF2-40B4-BE49-F238E27FC236}">
                <a16:creationId xmlns:a16="http://schemas.microsoft.com/office/drawing/2014/main" id="{101F3E75-678C-E649-BF15-DA329E978DEE}"/>
              </a:ext>
            </a:extLst>
          </p:cNvPr>
          <p:cNvSpPr>
            <a:spLocks noGrp="1"/>
          </p:cNvSpPr>
          <p:nvPr>
            <p:ph type="body" sz="quarter" idx="10" hasCustomPrompt="1"/>
          </p:nvPr>
        </p:nvSpPr>
        <p:spPr>
          <a:xfrm>
            <a:off x="479425" y="260648"/>
            <a:ext cx="11247438" cy="936625"/>
          </a:xfrm>
        </p:spPr>
        <p:txBody>
          <a:bodyPr anchor="ctr" anchorCtr="0">
            <a:noAutofit/>
          </a:bodyPr>
          <a:lstStyle>
            <a:lvl1pPr marL="0" indent="0">
              <a:buNone/>
              <a:defRPr sz="3200" b="1"/>
            </a:lvl1pPr>
          </a:lstStyle>
          <a:p>
            <a:r>
              <a:rPr lang="nb-NO" dirty="1"/>
              <a:t>Sett inn tittel</a:t>
            </a:r>
            <a:endParaRPr lang="en-GB"/>
          </a:p>
        </p:txBody>
      </p:sp>
      <p:sp>
        <p:nvSpPr>
          <p:cNvPr id="11" name="Plassholder for tekst 10">
            <a:extLst>
              <a:ext uri="{FF2B5EF4-FFF2-40B4-BE49-F238E27FC236}">
                <a16:creationId xmlns:a16="http://schemas.microsoft.com/office/drawing/2014/main" id="{4BF75597-3447-7C47-A332-0C3AEFA0D8BD}"/>
              </a:ext>
            </a:extLst>
          </p:cNvPr>
          <p:cNvSpPr>
            <a:spLocks noGrp="1"/>
          </p:cNvSpPr>
          <p:nvPr>
            <p:ph type="body" sz="quarter" idx="11"/>
          </p:nvPr>
        </p:nvSpPr>
        <p:spPr>
          <a:xfrm>
            <a:off x="479425" y="1628775"/>
            <a:ext cx="11233150" cy="3888457"/>
          </a:xfrm>
        </p:spPr>
        <p:txBody>
          <a:bodyPr>
            <a:normAutofit/>
          </a:bodyPr>
          <a:lstStyle>
            <a:lvl1pPr>
              <a:defRPr sz="2000">
                <a:latin typeface="Arial" panose="020b0604020202020204" pitchFamily="34" charset="0"/>
                <a:cs typeface="Arial" panose="020b0604020202020204" pitchFamily="34" charset="0"/>
              </a:defRPr>
            </a:lvl1pPr>
          </a:lstStyle>
          <a:p>
            <a:r>
              <a:rPr lang="nb-NO" dirty="1"/>
              <a:t>Rediger tekststiler i malen</a:t>
            </a:r>
          </a:p>
          <a:p>
            <a:r>
              <a:rPr lang="nb-NO" dirty="1"/>
              <a:t>Andre nivå</a:t>
            </a:r>
          </a:p>
          <a:p>
            <a:r>
              <a:rPr lang="nb-NO" dirty="1"/>
              <a:t>Tredje nivå</a:t>
            </a:r>
          </a:p>
          <a:p>
            <a:r>
              <a:rPr lang="nb-NO" dirty="1"/>
              <a:t>Fjerde nivå</a:t>
            </a:r>
          </a:p>
          <a:p>
            <a:r>
              <a:rPr lang="nb-NO" dirty="1"/>
              <a:t>Femte nivå</a:t>
            </a:r>
            <a:endParaRPr lang="en-GB"/>
          </a:p>
        </p:txBody>
      </p:sp>
      <p:pic>
        <p:nvPicPr>
          <p:cNvPr id="12" name="Picture 377">
            <a:extLst>
              <a:ext uri="{FF2B5EF4-FFF2-40B4-BE49-F238E27FC236}">
                <a16:creationId xmlns:a16="http://schemas.microsoft.com/office/drawing/2014/main" id="{44FB0213-92BA-B840-9DBD-0319ED564A27}"/>
              </a:ext>
            </a:extLst>
          </p:cNvPr>
          <p:cNvPicPr>
            <a:picLocks noChangeAspect="1" noChangeArrowheads="1"/>
          </p:cNvPicPr>
          <p:nvPr userDrawn="1"/>
        </p:nvPicPr>
        <p:blipFill>
          <a:blip r:embed="rId7"/>
          <a:srcRect/>
          <a:stretch>
            <a:fillRect/>
          </a:stretch>
        </p:blipFill>
        <p:spPr>
          <a:xfrm>
            <a:off x="334992" y="5769431"/>
            <a:ext cx="1191559" cy="866194"/>
          </a:xfrm>
          <a:prstGeom prst="rect"/>
          <a:noFill/>
          <a:extLst>
            <a:ext uri="{909E8E84-426E-40dd-AFC4-6F175D3DCCD1}">
              <a14:hiddenFill xmlns:a14="http://schemas.microsoft.com/office/drawing/2010/main" xmlns="">
                <a:solidFill>
                  <a:srgbClr val="FFFFFF"/>
                </a:solidFill>
              </a14:hiddenFill>
            </a:ext>
          </a:extLst>
        </p:spPr>
      </p:pic>
      <p:pic>
        <p:nvPicPr>
          <p:cNvPr id="5" name="Bilde 4">
            <a:extLst>
              <a:ext uri="{FF2B5EF4-FFF2-40B4-BE49-F238E27FC236}">
                <a16:creationId xmlns:a16="http://schemas.microsoft.com/office/drawing/2014/main" id="{239AFB1F-F27B-E848-8471-E4502DED3B4E}"/>
              </a:ext>
            </a:extLst>
          </p:cNvPr>
          <p:cNvPicPr>
            <a:picLocks noChangeAspect="1"/>
          </p:cNvPicPr>
          <p:nvPr userDrawn="1"/>
        </p:nvPicPr>
        <p:blipFill>
          <a:blip r:embed="rId8"/>
          <a:srcRect t="5439" b="10187"/>
          <a:stretch>
            <a:fillRect/>
          </a:stretch>
        </p:blipFill>
        <p:spPr>
          <a:xfrm>
            <a:off x="0" y="0"/>
            <a:ext cx="12192000" cy="6858000"/>
          </a:xfrm>
          <a:prstGeom prst="rect"/>
        </p:spPr>
      </p:pic>
      <p:sp>
        <p:nvSpPr>
          <p:cNvPr id="14" name="Rektangel 13">
            <a:extLst>
              <a:ext uri="{FF2B5EF4-FFF2-40B4-BE49-F238E27FC236}">
                <a16:creationId xmlns:a16="http://schemas.microsoft.com/office/drawing/2014/main" id="{D4EFAA94-11C5-E14B-A3D5-9EF8799E69DB}"/>
              </a:ext>
            </a:extLst>
          </p:cNvPr>
          <p:cNvSpPr/>
          <p:nvPr userDrawn="1"/>
        </p:nvSpPr>
        <p:spPr>
          <a:xfrm>
            <a:off x="0" y="0"/>
            <a:ext cx="12192000" cy="6858001"/>
          </a:xfrm>
          <a:prstGeom prst="rect"/>
          <a:solidFill>
            <a:schemeClr val="bg1">
              <a:alpha val="78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noAutofit/>
          </a:bodyPr>
          <a:lstStyle/>
          <a:p>
            <a:pPr algn="ctr"/>
            <a:endParaRPr lang="en-GB"/>
          </a:p>
        </p:txBody>
      </p:sp>
    </p:spTree>
    <p:extLst>
      <p:ext uri="{BB962C8B-B14F-4D97-AF65-F5344CB8AC3E}">
        <p14:creationId xmlns:p14="http://schemas.microsoft.com/office/powerpoint/2010/main" val="243783307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itat">
    <p:bg>
      <p:bgRef idx="1001">
        <a:schemeClr val="bg1"/>
      </p:bgRef>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2438400" y="2247900"/>
            <a:ext cx="7924800" cy="1714500"/>
          </a:xfrm>
          <a:prstGeom prst="rect"/>
        </p:spPr>
        <p:txBody>
          <a:bodyPr>
            <a:normAutofit/>
          </a:bodyPr>
          <a:lstStyle>
            <a:lvl1pPr marL="0" indent="0">
              <a:buClr>
                <a:srgbClr val="5C6F7C"/>
              </a:buClr>
              <a:buFontTx/>
              <a:buNone/>
              <a:defRPr sz="2800">
                <a:solidFill>
                  <a:srgbClr val="414041"/>
                </a:solidFill>
                <a:latin typeface="Times New Roman" panose="02020603050405020304" pitchFamily="18" charset="0"/>
                <a:cs typeface="Times New Roman" panose="02020603050405020304" pitchFamily="18" charset="0"/>
              </a:defRPr>
            </a:lvl1pPr>
          </a:lstStyle>
          <a:p>
            <a:pPr lvl="0"/>
            <a:r>
              <a:rPr lang="nb-NO" dirty="1"/>
              <a:t>Klikk for å redigere teksten</a:t>
            </a:r>
          </a:p>
        </p:txBody>
      </p:sp>
      <p:pic>
        <p:nvPicPr>
          <p:cNvPr id="7" name="Bilde 6"/>
          <p:cNvPicPr>
            <a:picLocks noChangeAspect="1"/>
          </p:cNvPicPr>
          <p:nvPr userDrawn="1"/>
        </p:nvPicPr>
        <p:blipFill>
          <a:blip r:embed="rId2"/>
          <a:srcRect/>
          <a:stretch>
            <a:fillRect/>
          </a:stretch>
        </p:blipFill>
        <p:spPr>
          <a:xfrm>
            <a:off x="1930401" y="2381250"/>
            <a:ext cx="687409" cy="438150"/>
          </a:xfrm>
          <a:prstGeom prst="rect"/>
        </p:spPr>
      </p:pic>
      <p:pic>
        <p:nvPicPr>
          <p:cNvPr id="8" name="Bilde 7"/>
          <p:cNvPicPr>
            <a:picLocks noChangeAspect="1"/>
          </p:cNvPicPr>
          <p:nvPr userDrawn="1"/>
        </p:nvPicPr>
        <p:blipFill>
          <a:blip r:embed="rId3"/>
          <a:srcRect/>
          <a:stretch>
            <a:fillRect/>
          </a:stretch>
        </p:blipFill>
        <p:spPr>
          <a:xfrm>
            <a:off x="9980592" y="3505200"/>
            <a:ext cx="687409" cy="438150"/>
          </a:xfrm>
          <a:prstGeom prst="rect"/>
        </p:spPr>
      </p:pic>
      <p:sp>
        <p:nvSpPr>
          <p:cNvPr id="10" name="Plassholder for lysbildenummer 4"/>
          <p:cNvSpPr>
            <a:spLocks noGrp="1"/>
          </p:cNvSpPr>
          <p:nvPr>
            <p:ph type="sldNum" sz="quarter" idx="17"/>
          </p:nvPr>
        </p:nvSpPr>
        <p:spPr>
          <a:xfrm>
            <a:off x="1292352" y="6091139"/>
            <a:ext cx="711200" cy="365125"/>
          </a:xfrm>
        </p:spPr>
        <p:txBody>
          <a:bodyPr lIns="0"/>
          <a:lstStyle>
            <a:lvl1pPr algn="l">
              <a:defRPr/>
            </a:lvl1pPr>
          </a:lstStyle>
          <a:p>
            <a:fld id="{B6F15528-21DE-4FAA-801E-634DDDAF4B2B}" type="slidenum">
              <a:rPr lang="en-US" smtClean="0"/>
              <a:t>‹#›</a:t>
            </a:fld>
            <a:endParaRPr lang="en-US"/>
          </a:p>
        </p:txBody>
      </p:sp>
      <p:pic>
        <p:nvPicPr>
          <p:cNvPr id="11" name="Picture 10" descr="I:\Frode\Logoer\wiersholm_logo_gronn.emf"/>
          <p:cNvPicPr/>
          <p:nvPr userDrawn="1"/>
        </p:nvPicPr>
        <p:blipFill>
          <a:blip r:embed="rId4"/>
          <a:srcRect/>
          <a:stretch>
            <a:fillRect/>
          </a:stretch>
        </p:blipFill>
        <p:spPr>
          <a:xfrm>
            <a:off x="9744405" y="6012001"/>
            <a:ext cx="1852507" cy="503555"/>
          </a:xfrm>
          <a:prstGeom prst="rect"/>
          <a:noFill/>
          <a:ln>
            <a:noFill/>
          </a:ln>
        </p:spPr>
      </p:pic>
    </p:spTree>
    <p:extLst>
      <p:ext uri="{BB962C8B-B14F-4D97-AF65-F5344CB8AC3E}">
        <p14:creationId xmlns:p14="http://schemas.microsoft.com/office/powerpoint/2010/main" val="213257469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hf hdr="0" dt="0" ftr="0"/>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6_Kun logo">
    <p:bg>
      <p:bgRef idx="1001">
        <a:schemeClr val="bg1"/>
      </p:bgRef>
    </p:bg>
    <p:spTree>
      <p:nvGrpSpPr>
        <p:cNvPr id="1" name=""/>
        <p:cNvGrpSpPr/>
        <p:nvPr/>
      </p:nvGrpSpPr>
      <p:grpSpPr>
        <a:xfrm>
          <a:off x="0" y="0"/>
          <a:ext cx="0" cy="0"/>
          <a:chOff x="0" y="0"/>
          <a:chExt cx="0" cy="0"/>
        </a:xfrm>
      </p:grpSpPr>
      <p:pic>
        <p:nvPicPr>
          <p:cNvPr id="5" name="Bilde 4">
            <a:extLst>
              <a:ext uri="{FF2B5EF4-FFF2-40B4-BE49-F238E27FC236}">
                <a16:creationId xmlns:a16="http://schemas.microsoft.com/office/drawing/2014/main" id="{ACF20183-E8B6-DF49-BB18-68BD9189030F}"/>
              </a:ext>
            </a:extLst>
          </p:cNvPr>
          <p:cNvPicPr>
            <a:picLocks noChangeAspect="1"/>
          </p:cNvPicPr>
          <p:nvPr userDrawn="1"/>
        </p:nvPicPr>
        <p:blipFill>
          <a:blip r:embed="rId4"/>
          <a:srcRect l="-163" t="5704" r="163" b="9959"/>
          <a:stretch>
            <a:fillRect/>
          </a:stretch>
        </p:blipFill>
        <p:spPr>
          <a:xfrm>
            <a:off x="-25213" y="0"/>
            <a:ext cx="12197359" cy="6858000"/>
          </a:xfrm>
          <a:prstGeom prst="rect"/>
        </p:spPr>
      </p:pic>
      <p:sp>
        <p:nvSpPr>
          <p:cNvPr id="7" name="Rektangel 6">
            <a:extLst>
              <a:ext uri="{FF2B5EF4-FFF2-40B4-BE49-F238E27FC236}">
                <a16:creationId xmlns:a16="http://schemas.microsoft.com/office/drawing/2014/main" id="{2880B42D-8EBE-6641-AB77-B5AF3A8C2451}"/>
              </a:ext>
            </a:extLst>
          </p:cNvPr>
          <p:cNvSpPr/>
          <p:nvPr userDrawn="1"/>
        </p:nvSpPr>
        <p:spPr>
          <a:xfrm>
            <a:off x="-19854" y="-1"/>
            <a:ext cx="12211854" cy="6858001"/>
          </a:xfrm>
          <a:prstGeom prst="rect"/>
          <a:solidFill>
            <a:schemeClr val="bg1">
              <a:alpha val="78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noAutofit/>
          </a:bodyPr>
          <a:lstStyle/>
          <a:p>
            <a:pPr algn="ctr"/>
            <a:endParaRPr lang="en-GB"/>
          </a:p>
        </p:txBody>
      </p:sp>
      <p:graphicFrame>
        <p:nvGraphicFramePr>
          <p:cNvPr id="2" name="Objekt 1" hidden="1"/>
          <p:cNvGraphicFramePr>
            <a:graphicFrameLocks noChangeAspect="1"/>
          </p:cNvGraphicFramePr>
          <p:nvPr userDrawn="1">
            <p:custDataLst>
              <p:tags r:id="rId2"/>
            </p:custDataLst>
            <p:extLst>
              <p:ext uri="{D42A27DB-BD31-4B8C-83A1-F6EECF244321}">
                <p14:modId xmlns:p14="http://schemas.microsoft.com/office/powerpoint/2010/main" val="4112912648"/>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progId="TCLayout.ActiveDocument.1" r:id="rId9" spid="_x0000_s1047">
                  <p:embed/>
                </p:oleObj>
              </mc:Choice>
              <mc:Fallback>
                <p:oleObj name="think-cell Slide" progId="TCLayout.ActiveDocument.1" r:id="rId9" spid="_x0000_s1047">
                  <p:embed/>
                  <p:pic>
                    <p:nvPicPr>
                      <p:cNvPr id="0" name="OLE substitute image"/>
                      <p:cNvPicPr/>
                      <p:nvPr/>
                    </p:nvPicPr>
                    <p:blipFill>
                      <a:blip r:embed="rId6"/>
                      <a:srcRect/>
                      <a:stretch>
                        <a:fillRect/>
                      </a:stretch>
                    </p:blipFill>
                    <p:spPr>
                      <a:xfrm>
                        <a:off x="1588" y="1588"/>
                        <a:ext cx="1587" cy="1587"/>
                      </a:xfrm>
                      <a:prstGeom prst="rect"/>
                    </p:spPr>
                  </p:pic>
                </p:oleObj>
              </mc:Fallback>
            </mc:AlternateContent>
          </a:graphicData>
        </a:graphic>
      </p:graphicFrame>
      <p:pic>
        <p:nvPicPr>
          <p:cNvPr id="6" name="Picture 11" descr="I:\Frode\Logoer\wiersholm_logo_gronn.emf"/>
          <p:cNvPicPr/>
          <p:nvPr userDrawn="1"/>
        </p:nvPicPr>
        <p:blipFill>
          <a:blip r:embed="rId7"/>
          <a:srcRect/>
          <a:stretch>
            <a:fillRect/>
          </a:stretch>
        </p:blipFill>
        <p:spPr>
          <a:xfrm>
            <a:off x="10512767" y="6008733"/>
            <a:ext cx="1214058" cy="526979"/>
          </a:xfrm>
          <a:prstGeom prst="rect"/>
          <a:noFill/>
          <a:ln>
            <a:noFill/>
          </a:ln>
        </p:spPr>
      </p:pic>
      <p:cxnSp>
        <p:nvCxnSpPr>
          <p:cNvPr id="9" name="Rett linje 34">
            <a:extLst>
              <a:ext uri="{FF2B5EF4-FFF2-40B4-BE49-F238E27FC236}">
                <a16:creationId xmlns:a16="http://schemas.microsoft.com/office/drawing/2014/main" id="{15274AD7-EEE8-8645-8A44-0804391A3ED9}"/>
              </a:ext>
            </a:extLst>
          </p:cNvPr>
          <p:cNvCxnSpPr/>
          <p:nvPr userDrawn="1"/>
        </p:nvCxnSpPr>
        <p:spPr>
          <a:xfrm>
            <a:off x="479425" y="1341438"/>
            <a:ext cx="11233150" cy="0"/>
          </a:xfrm>
          <a:prstGeom prst="line"/>
          <a:ln>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4" name="Plassholder for tekst 3">
            <a:extLst>
              <a:ext uri="{FF2B5EF4-FFF2-40B4-BE49-F238E27FC236}">
                <a16:creationId xmlns:a16="http://schemas.microsoft.com/office/drawing/2014/main" id="{101F3E75-678C-E649-BF15-DA329E978DEE}"/>
              </a:ext>
            </a:extLst>
          </p:cNvPr>
          <p:cNvSpPr>
            <a:spLocks noGrp="1"/>
          </p:cNvSpPr>
          <p:nvPr>
            <p:ph type="body" sz="quarter" idx="10" hasCustomPrompt="1"/>
          </p:nvPr>
        </p:nvSpPr>
        <p:spPr>
          <a:xfrm>
            <a:off x="479425" y="260648"/>
            <a:ext cx="11247438" cy="936625"/>
          </a:xfrm>
        </p:spPr>
        <p:txBody>
          <a:bodyPr anchor="ctr" anchorCtr="0">
            <a:noAutofit/>
          </a:bodyPr>
          <a:lstStyle>
            <a:lvl1pPr marL="0" indent="0">
              <a:buNone/>
              <a:defRPr sz="3200" b="1"/>
            </a:lvl1pPr>
          </a:lstStyle>
          <a:p>
            <a:r>
              <a:rPr lang="nb-NO" dirty="1"/>
              <a:t>Sett inn tittel</a:t>
            </a:r>
            <a:endParaRPr lang="en-GB"/>
          </a:p>
        </p:txBody>
      </p:sp>
      <p:sp>
        <p:nvSpPr>
          <p:cNvPr id="11" name="Plassholder for tekst 10">
            <a:extLst>
              <a:ext uri="{FF2B5EF4-FFF2-40B4-BE49-F238E27FC236}">
                <a16:creationId xmlns:a16="http://schemas.microsoft.com/office/drawing/2014/main" id="{4BF75597-3447-7C47-A332-0C3AEFA0D8BD}"/>
              </a:ext>
            </a:extLst>
          </p:cNvPr>
          <p:cNvSpPr>
            <a:spLocks noGrp="1"/>
          </p:cNvSpPr>
          <p:nvPr>
            <p:ph type="body" sz="quarter" idx="11"/>
          </p:nvPr>
        </p:nvSpPr>
        <p:spPr>
          <a:xfrm>
            <a:off x="479425" y="1628775"/>
            <a:ext cx="11233150" cy="3888457"/>
          </a:xfrm>
        </p:spPr>
        <p:txBody>
          <a:bodyPr>
            <a:normAutofit/>
          </a:bodyPr>
          <a:lstStyle>
            <a:lvl1pPr>
              <a:defRPr sz="2000">
                <a:latin typeface="Arial" panose="020b0604020202020204" pitchFamily="34" charset="0"/>
                <a:cs typeface="Arial" panose="020b0604020202020204" pitchFamily="34" charset="0"/>
              </a:defRPr>
            </a:lvl1pPr>
          </a:lstStyle>
          <a:p>
            <a:r>
              <a:rPr lang="nb-NO" dirty="1"/>
              <a:t>Rediger tekststiler i malen</a:t>
            </a:r>
          </a:p>
          <a:p>
            <a:r>
              <a:rPr lang="nb-NO" dirty="1"/>
              <a:t>Andre nivå</a:t>
            </a:r>
          </a:p>
          <a:p>
            <a:r>
              <a:rPr lang="nb-NO" dirty="1"/>
              <a:t>Tredje nivå</a:t>
            </a:r>
          </a:p>
          <a:p>
            <a:r>
              <a:rPr lang="nb-NO" dirty="1"/>
              <a:t>Fjerde nivå</a:t>
            </a:r>
          </a:p>
          <a:p>
            <a:r>
              <a:rPr lang="nb-NO" dirty="1"/>
              <a:t>Femte nivå</a:t>
            </a:r>
            <a:endParaRPr lang="en-GB"/>
          </a:p>
        </p:txBody>
      </p:sp>
      <p:pic>
        <p:nvPicPr>
          <p:cNvPr id="12" name="Picture 377">
            <a:extLst>
              <a:ext uri="{FF2B5EF4-FFF2-40B4-BE49-F238E27FC236}">
                <a16:creationId xmlns:a16="http://schemas.microsoft.com/office/drawing/2014/main" id="{44FB0213-92BA-B840-9DBD-0319ED564A27}"/>
              </a:ext>
            </a:extLst>
          </p:cNvPr>
          <p:cNvPicPr>
            <a:picLocks noChangeAspect="1" noChangeArrowheads="1"/>
          </p:cNvPicPr>
          <p:nvPr userDrawn="1"/>
        </p:nvPicPr>
        <p:blipFill>
          <a:blip r:embed="rId8"/>
          <a:srcRect/>
          <a:stretch>
            <a:fillRect/>
          </a:stretch>
        </p:blipFill>
        <p:spPr>
          <a:xfrm>
            <a:off x="334992" y="5769431"/>
            <a:ext cx="1191559" cy="866194"/>
          </a:xfrm>
          <a:prstGeom prst="rect"/>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286396828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7_Kun logo">
    <p:bg>
      <p:bgRef idx="1001">
        <a:schemeClr val="bg1"/>
      </p:bgRef>
    </p:bg>
    <p:spTree>
      <p:nvGrpSpPr>
        <p:cNvPr id="1" name=""/>
        <p:cNvGrpSpPr/>
        <p:nvPr/>
      </p:nvGrpSpPr>
      <p:grpSpPr>
        <a:xfrm>
          <a:off x="0" y="0"/>
          <a:ext cx="0" cy="0"/>
          <a:chOff x="0" y="0"/>
          <a:chExt cx="0" cy="0"/>
        </a:xfrm>
      </p:grpSpPr>
      <p:pic>
        <p:nvPicPr>
          <p:cNvPr id="8" name="Bilde 7">
            <a:extLst>
              <a:ext uri="{FF2B5EF4-FFF2-40B4-BE49-F238E27FC236}">
                <a16:creationId xmlns:a16="http://schemas.microsoft.com/office/drawing/2014/main" id="{69024BEA-1CF9-AD4E-836E-9BD9F42DDB7C}"/>
              </a:ext>
            </a:extLst>
          </p:cNvPr>
          <p:cNvPicPr>
            <a:picLocks noChangeAspect="1"/>
          </p:cNvPicPr>
          <p:nvPr userDrawn="1"/>
        </p:nvPicPr>
        <p:blipFill>
          <a:blip r:embed="rId4"/>
          <a:srcRect b="15132"/>
          <a:stretch>
            <a:fillRect/>
          </a:stretch>
        </p:blipFill>
        <p:spPr>
          <a:xfrm>
            <a:off x="9015" y="0"/>
            <a:ext cx="12182985" cy="6892862"/>
          </a:xfrm>
          <a:prstGeom prst="rect"/>
        </p:spPr>
      </p:pic>
      <p:sp>
        <p:nvSpPr>
          <p:cNvPr id="7" name="Rektangel 6">
            <a:extLst>
              <a:ext uri="{FF2B5EF4-FFF2-40B4-BE49-F238E27FC236}">
                <a16:creationId xmlns:a16="http://schemas.microsoft.com/office/drawing/2014/main" id="{2880B42D-8EBE-6641-AB77-B5AF3A8C2451}"/>
              </a:ext>
            </a:extLst>
          </p:cNvPr>
          <p:cNvSpPr/>
          <p:nvPr userDrawn="1"/>
        </p:nvSpPr>
        <p:spPr>
          <a:xfrm>
            <a:off x="0" y="0"/>
            <a:ext cx="12192000" cy="6892862"/>
          </a:xfrm>
          <a:prstGeom prst="rect"/>
          <a:solidFill>
            <a:schemeClr val="bg1">
              <a:alpha val="78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noAutofit/>
          </a:bodyPr>
          <a:lstStyle/>
          <a:p>
            <a:pPr algn="ctr"/>
            <a:endParaRPr lang="en-GB"/>
          </a:p>
        </p:txBody>
      </p:sp>
      <p:graphicFrame>
        <p:nvGraphicFramePr>
          <p:cNvPr id="2" name="Objekt 1" hidden="1"/>
          <p:cNvGraphicFramePr>
            <a:graphicFrameLocks noChangeAspect="1"/>
          </p:cNvGraphicFramePr>
          <p:nvPr userDrawn="1">
            <p:custDataLst>
              <p:tags r:id="rId2"/>
            </p:custDataLst>
            <p:extLst>
              <p:ext uri="{D42A27DB-BD31-4B8C-83A1-F6EECF244321}">
                <p14:modId xmlns:p14="http://schemas.microsoft.com/office/powerpoint/2010/main" val="4268491185"/>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progId="TCLayout.ActiveDocument.1" r:id="rId9" spid="_x0000_s1048">
                  <p:embed/>
                </p:oleObj>
              </mc:Choice>
              <mc:Fallback>
                <p:oleObj name="think-cell Slide" progId="TCLayout.ActiveDocument.1" r:id="rId9" spid="_x0000_s1048">
                  <p:embed/>
                  <p:pic>
                    <p:nvPicPr>
                      <p:cNvPr id="0" name="OLE substitute image"/>
                      <p:cNvPicPr/>
                      <p:nvPr/>
                    </p:nvPicPr>
                    <p:blipFill>
                      <a:blip r:embed="rId6"/>
                      <a:srcRect/>
                      <a:stretch>
                        <a:fillRect/>
                      </a:stretch>
                    </p:blipFill>
                    <p:spPr>
                      <a:xfrm>
                        <a:off x="1588" y="1588"/>
                        <a:ext cx="1587" cy="1587"/>
                      </a:xfrm>
                      <a:prstGeom prst="rect"/>
                    </p:spPr>
                  </p:pic>
                </p:oleObj>
              </mc:Fallback>
            </mc:AlternateContent>
          </a:graphicData>
        </a:graphic>
      </p:graphicFrame>
      <p:pic>
        <p:nvPicPr>
          <p:cNvPr id="6" name="Picture 11" descr="I:\Frode\Logoer\wiersholm_logo_gronn.emf"/>
          <p:cNvPicPr/>
          <p:nvPr userDrawn="1"/>
        </p:nvPicPr>
        <p:blipFill>
          <a:blip r:embed="rId7"/>
          <a:srcRect/>
          <a:stretch>
            <a:fillRect/>
          </a:stretch>
        </p:blipFill>
        <p:spPr>
          <a:xfrm>
            <a:off x="10512767" y="6008733"/>
            <a:ext cx="1214058" cy="526979"/>
          </a:xfrm>
          <a:prstGeom prst="rect"/>
          <a:noFill/>
          <a:ln>
            <a:noFill/>
          </a:ln>
        </p:spPr>
      </p:pic>
      <p:cxnSp>
        <p:nvCxnSpPr>
          <p:cNvPr id="9" name="Rett linje 34">
            <a:extLst>
              <a:ext uri="{FF2B5EF4-FFF2-40B4-BE49-F238E27FC236}">
                <a16:creationId xmlns:a16="http://schemas.microsoft.com/office/drawing/2014/main" id="{15274AD7-EEE8-8645-8A44-0804391A3ED9}"/>
              </a:ext>
            </a:extLst>
          </p:cNvPr>
          <p:cNvCxnSpPr/>
          <p:nvPr userDrawn="1"/>
        </p:nvCxnSpPr>
        <p:spPr>
          <a:xfrm>
            <a:off x="479425" y="1341438"/>
            <a:ext cx="11233150" cy="0"/>
          </a:xfrm>
          <a:prstGeom prst="line"/>
          <a:ln>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4" name="Plassholder for tekst 3">
            <a:extLst>
              <a:ext uri="{FF2B5EF4-FFF2-40B4-BE49-F238E27FC236}">
                <a16:creationId xmlns:a16="http://schemas.microsoft.com/office/drawing/2014/main" id="{101F3E75-678C-E649-BF15-DA329E978DEE}"/>
              </a:ext>
            </a:extLst>
          </p:cNvPr>
          <p:cNvSpPr>
            <a:spLocks noGrp="1"/>
          </p:cNvSpPr>
          <p:nvPr>
            <p:ph type="body" sz="quarter" idx="10" hasCustomPrompt="1"/>
          </p:nvPr>
        </p:nvSpPr>
        <p:spPr>
          <a:xfrm>
            <a:off x="479425" y="260648"/>
            <a:ext cx="11247438" cy="936625"/>
          </a:xfrm>
        </p:spPr>
        <p:txBody>
          <a:bodyPr anchor="ctr" anchorCtr="0">
            <a:noAutofit/>
          </a:bodyPr>
          <a:lstStyle>
            <a:lvl1pPr marL="0" indent="0">
              <a:buNone/>
              <a:defRPr sz="3200" b="1"/>
            </a:lvl1pPr>
          </a:lstStyle>
          <a:p>
            <a:r>
              <a:rPr lang="nb-NO" dirty="1"/>
              <a:t>Sett inn tittel</a:t>
            </a:r>
            <a:endParaRPr lang="en-GB"/>
          </a:p>
        </p:txBody>
      </p:sp>
      <p:sp>
        <p:nvSpPr>
          <p:cNvPr id="11" name="Plassholder for tekst 10">
            <a:extLst>
              <a:ext uri="{FF2B5EF4-FFF2-40B4-BE49-F238E27FC236}">
                <a16:creationId xmlns:a16="http://schemas.microsoft.com/office/drawing/2014/main" id="{4BF75597-3447-7C47-A332-0C3AEFA0D8BD}"/>
              </a:ext>
            </a:extLst>
          </p:cNvPr>
          <p:cNvSpPr>
            <a:spLocks noGrp="1"/>
          </p:cNvSpPr>
          <p:nvPr>
            <p:ph type="body" sz="quarter" idx="11"/>
          </p:nvPr>
        </p:nvSpPr>
        <p:spPr>
          <a:xfrm>
            <a:off x="479425" y="1628775"/>
            <a:ext cx="11233150" cy="3888457"/>
          </a:xfrm>
        </p:spPr>
        <p:txBody>
          <a:bodyPr>
            <a:normAutofit/>
          </a:bodyPr>
          <a:lstStyle>
            <a:lvl1pPr>
              <a:defRPr sz="2000">
                <a:latin typeface="Arial" panose="020b0604020202020204" pitchFamily="34" charset="0"/>
                <a:cs typeface="Arial" panose="020b0604020202020204" pitchFamily="34" charset="0"/>
              </a:defRPr>
            </a:lvl1pPr>
          </a:lstStyle>
          <a:p>
            <a:r>
              <a:rPr lang="nb-NO" dirty="1"/>
              <a:t>Rediger tekststiler i malen</a:t>
            </a:r>
          </a:p>
          <a:p>
            <a:r>
              <a:rPr lang="nb-NO" dirty="1"/>
              <a:t>Andre nivå</a:t>
            </a:r>
          </a:p>
          <a:p>
            <a:r>
              <a:rPr lang="nb-NO" dirty="1"/>
              <a:t>Tredje nivå</a:t>
            </a:r>
          </a:p>
          <a:p>
            <a:r>
              <a:rPr lang="nb-NO" dirty="1"/>
              <a:t>Fjerde nivå</a:t>
            </a:r>
          </a:p>
          <a:p>
            <a:r>
              <a:rPr lang="nb-NO" dirty="1"/>
              <a:t>Femte nivå</a:t>
            </a:r>
            <a:endParaRPr lang="en-GB"/>
          </a:p>
        </p:txBody>
      </p:sp>
      <p:pic>
        <p:nvPicPr>
          <p:cNvPr id="12" name="Picture 377">
            <a:extLst>
              <a:ext uri="{FF2B5EF4-FFF2-40B4-BE49-F238E27FC236}">
                <a16:creationId xmlns:a16="http://schemas.microsoft.com/office/drawing/2014/main" id="{44FB0213-92BA-B840-9DBD-0319ED564A27}"/>
              </a:ext>
            </a:extLst>
          </p:cNvPr>
          <p:cNvPicPr>
            <a:picLocks noChangeAspect="1" noChangeArrowheads="1"/>
          </p:cNvPicPr>
          <p:nvPr userDrawn="1"/>
        </p:nvPicPr>
        <p:blipFill>
          <a:blip r:embed="rId8"/>
          <a:srcRect/>
          <a:stretch>
            <a:fillRect/>
          </a:stretch>
        </p:blipFill>
        <p:spPr>
          <a:xfrm>
            <a:off x="334992" y="5769431"/>
            <a:ext cx="1191559" cy="866194"/>
          </a:xfrm>
          <a:prstGeom prst="rect"/>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209638327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4_Kun logo">
    <p:bg>
      <p:bgRef idx="1001">
        <a:schemeClr val="bg1"/>
      </p:bgRef>
    </p:bg>
    <p:spTree>
      <p:nvGrpSpPr>
        <p:cNvPr id="1" name=""/>
        <p:cNvGrpSpPr/>
        <p:nvPr/>
      </p:nvGrpSpPr>
      <p:grpSpPr>
        <a:xfrm>
          <a:off x="0" y="0"/>
          <a:ext cx="0" cy="0"/>
          <a:chOff x="0" y="0"/>
          <a:chExt cx="0" cy="0"/>
        </a:xfrm>
      </p:grpSpPr>
      <p:graphicFrame>
        <p:nvGraphicFramePr>
          <p:cNvPr id="2" name="Objekt 1" hidden="1"/>
          <p:cNvGraphicFramePr>
            <a:graphicFrameLocks noChangeAspect="1"/>
          </p:cNvGraphicFramePr>
          <p:nvPr userDrawn="1">
            <p:custDataLst>
              <p:tags r:id="rId2"/>
            </p:custDataLst>
            <p:extLst>
              <p:ext uri="{D42A27DB-BD31-4B8C-83A1-F6EECF244321}">
                <p14:modId xmlns:p14="http://schemas.microsoft.com/office/powerpoint/2010/main" val="3249729040"/>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progId="TCLayout.ActiveDocument.1" r:id="rId8" spid="_x0000_s1049">
                  <p:embed/>
                </p:oleObj>
              </mc:Choice>
              <mc:Fallback>
                <p:oleObj name="think-cell Slide" progId="TCLayout.ActiveDocument.1" r:id="rId8" spid="_x0000_s1049">
                  <p:embed/>
                  <p:pic>
                    <p:nvPicPr>
                      <p:cNvPr id="0" name="OLE substitute image"/>
                      <p:cNvPicPr/>
                      <p:nvPr/>
                    </p:nvPicPr>
                    <p:blipFill>
                      <a:blip r:embed="rId5"/>
                      <a:srcRect/>
                      <a:stretch>
                        <a:fillRect/>
                      </a:stretch>
                    </p:blipFill>
                    <p:spPr>
                      <a:xfrm>
                        <a:off x="1588" y="1588"/>
                        <a:ext cx="1587" cy="1587"/>
                      </a:xfrm>
                      <a:prstGeom prst="rect"/>
                    </p:spPr>
                  </p:pic>
                </p:oleObj>
              </mc:Fallback>
            </mc:AlternateContent>
          </a:graphicData>
        </a:graphic>
      </p:graphicFrame>
      <p:pic>
        <p:nvPicPr>
          <p:cNvPr id="5" name="Picture 377" descr="Bilderesultat for logo Haavind"/>
          <p:cNvPicPr>
            <a:picLocks noChangeAspect="1" noChangeArrowheads="1"/>
          </p:cNvPicPr>
          <p:nvPr userDrawn="1"/>
        </p:nvPicPr>
        <p:blipFill>
          <a:blip r:embed="rId6"/>
          <a:srcRect/>
          <a:stretch>
            <a:fillRect/>
          </a:stretch>
        </p:blipFill>
        <p:spPr>
          <a:xfrm>
            <a:off x="335360" y="5877272"/>
            <a:ext cx="1182077" cy="681836"/>
          </a:xfrm>
          <a:prstGeom prst="rect"/>
          <a:noFill/>
          <a:extLst>
            <a:ext uri="{909E8E84-426E-40dd-AFC4-6F175D3DCCD1}">
              <a14:hiddenFill xmlns:a14="http://schemas.microsoft.com/office/drawing/2010/main" xmlns="">
                <a:solidFill>
                  <a:srgbClr val="FFFFFF"/>
                </a:solidFill>
              </a14:hiddenFill>
            </a:ext>
          </a:extLst>
        </p:spPr>
      </p:pic>
      <p:pic>
        <p:nvPicPr>
          <p:cNvPr id="6" name="Picture 11" descr="I:\Frode\Logoer\wiersholm_logo_gronn.emf"/>
          <p:cNvPicPr/>
          <p:nvPr userDrawn="1"/>
        </p:nvPicPr>
        <p:blipFill>
          <a:blip r:embed="rId7"/>
          <a:srcRect/>
          <a:stretch>
            <a:fillRect/>
          </a:stretch>
        </p:blipFill>
        <p:spPr>
          <a:xfrm>
            <a:off x="10512767" y="6008733"/>
            <a:ext cx="1214058" cy="526979"/>
          </a:xfrm>
          <a:prstGeom prst="rect"/>
          <a:noFill/>
          <a:ln>
            <a:noFill/>
          </a:ln>
        </p:spPr>
      </p:pic>
      <p:cxnSp>
        <p:nvCxnSpPr>
          <p:cNvPr id="9" name="Rett linje 34">
            <a:extLst>
              <a:ext uri="{FF2B5EF4-FFF2-40B4-BE49-F238E27FC236}">
                <a16:creationId xmlns:a16="http://schemas.microsoft.com/office/drawing/2014/main" id="{15274AD7-EEE8-8645-8A44-0804391A3ED9}"/>
              </a:ext>
            </a:extLst>
          </p:cNvPr>
          <p:cNvCxnSpPr/>
          <p:nvPr userDrawn="1"/>
        </p:nvCxnSpPr>
        <p:spPr>
          <a:xfrm>
            <a:off x="479425" y="1341438"/>
            <a:ext cx="11233150" cy="0"/>
          </a:xfrm>
          <a:prstGeom prst="line"/>
          <a:ln>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4" name="Plassholder for tekst 3">
            <a:extLst>
              <a:ext uri="{FF2B5EF4-FFF2-40B4-BE49-F238E27FC236}">
                <a16:creationId xmlns:a16="http://schemas.microsoft.com/office/drawing/2014/main" id="{101F3E75-678C-E649-BF15-DA329E978DEE}"/>
              </a:ext>
            </a:extLst>
          </p:cNvPr>
          <p:cNvSpPr>
            <a:spLocks noGrp="1"/>
          </p:cNvSpPr>
          <p:nvPr>
            <p:ph type="body" sz="quarter" idx="10" hasCustomPrompt="1"/>
          </p:nvPr>
        </p:nvSpPr>
        <p:spPr>
          <a:xfrm>
            <a:off x="479425" y="260648"/>
            <a:ext cx="11247438" cy="936625"/>
          </a:xfrm>
        </p:spPr>
        <p:txBody>
          <a:bodyPr anchor="ctr" anchorCtr="0">
            <a:noAutofit/>
          </a:bodyPr>
          <a:lstStyle>
            <a:lvl1pPr marL="0" indent="0">
              <a:buNone/>
              <a:defRPr sz="2400" b="1"/>
            </a:lvl1pPr>
          </a:lstStyle>
          <a:p>
            <a:r>
              <a:rPr lang="nb-NO" dirty="1"/>
              <a:t>Sett inn tittel</a:t>
            </a:r>
            <a:endParaRPr lang="en-GB"/>
          </a:p>
        </p:txBody>
      </p:sp>
      <p:sp>
        <p:nvSpPr>
          <p:cNvPr id="11" name="Plassholder for tekst 10">
            <a:extLst>
              <a:ext uri="{FF2B5EF4-FFF2-40B4-BE49-F238E27FC236}">
                <a16:creationId xmlns:a16="http://schemas.microsoft.com/office/drawing/2014/main" id="{4BF75597-3447-7C47-A332-0C3AEFA0D8BD}"/>
              </a:ext>
            </a:extLst>
          </p:cNvPr>
          <p:cNvSpPr>
            <a:spLocks noGrp="1"/>
          </p:cNvSpPr>
          <p:nvPr>
            <p:ph type="body" sz="quarter" idx="11"/>
          </p:nvPr>
        </p:nvSpPr>
        <p:spPr>
          <a:xfrm>
            <a:off x="479425" y="1628775"/>
            <a:ext cx="11233150" cy="3888457"/>
          </a:xfrm>
        </p:spPr>
        <p:txBody>
          <a:bodyPr>
            <a:normAutofit/>
          </a:bodyPr>
          <a:lstStyle>
            <a:lvl1pPr>
              <a:defRPr sz="1600">
                <a:latin typeface="Arial" panose="020b0604020202020204" pitchFamily="34" charset="0"/>
                <a:cs typeface="Arial" panose="020b0604020202020204" pitchFamily="34" charset="0"/>
              </a:defRPr>
            </a:lvl1pPr>
          </a:lstStyle>
          <a:p>
            <a:r>
              <a:rPr lang="nb-NO" dirty="1"/>
              <a:t>Rediger tekststiler i malen</a:t>
            </a:r>
          </a:p>
          <a:p>
            <a:r>
              <a:rPr lang="nb-NO" dirty="1"/>
              <a:t>Andre nivå</a:t>
            </a:r>
          </a:p>
          <a:p>
            <a:r>
              <a:rPr lang="nb-NO" dirty="1"/>
              <a:t>Tredje nivå</a:t>
            </a:r>
          </a:p>
          <a:p>
            <a:r>
              <a:rPr lang="nb-NO" dirty="1"/>
              <a:t>Fjerde nivå</a:t>
            </a:r>
          </a:p>
          <a:p>
            <a:r>
              <a:rPr lang="nb-NO" dirty="1"/>
              <a:t>Femte nivå</a:t>
            </a:r>
            <a:endParaRPr lang="en-GB"/>
          </a:p>
        </p:txBody>
      </p:sp>
    </p:spTree>
    <p:extLst>
      <p:ext uri="{BB962C8B-B14F-4D97-AF65-F5344CB8AC3E}">
        <p14:creationId xmlns:p14="http://schemas.microsoft.com/office/powerpoint/2010/main" val="77793258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Kun logo">
    <p:bg>
      <p:bgRef idx="1001">
        <a:schemeClr val="bg1"/>
      </p:bgRef>
    </p:bg>
    <p:spTree>
      <p:nvGrpSpPr>
        <p:cNvPr id="1" name=""/>
        <p:cNvGrpSpPr/>
        <p:nvPr/>
      </p:nvGrpSpPr>
      <p:grpSpPr>
        <a:xfrm>
          <a:off x="0" y="0"/>
          <a:ext cx="0" cy="0"/>
          <a:chOff x="0" y="0"/>
          <a:chExt cx="0" cy="0"/>
        </a:xfrm>
      </p:grpSpPr>
      <p:graphicFrame>
        <p:nvGraphicFramePr>
          <p:cNvPr id="2" name="Objekt 1" hidden="1"/>
          <p:cNvGraphicFramePr>
            <a:graphicFrameLocks noChangeAspect="1"/>
          </p:cNvGraphicFramePr>
          <p:nvPr userDrawn="1">
            <p:custDataLst>
              <p:tags r:id="rId2"/>
            </p:custDataLst>
            <p:extLst>
              <p:ext uri="{D42A27DB-BD31-4B8C-83A1-F6EECF244321}">
                <p14:modId xmlns:p14="http://schemas.microsoft.com/office/powerpoint/2010/main" val="3136978901"/>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progId="TCLayout.ActiveDocument.1" r:id="rId8" spid="_x0000_s1050">
                  <p:embed/>
                </p:oleObj>
              </mc:Choice>
              <mc:Fallback>
                <p:oleObj name="think-cell Slide" progId="TCLayout.ActiveDocument.1" r:id="rId8" spid="_x0000_s1050">
                  <p:embed/>
                  <p:pic>
                    <p:nvPicPr>
                      <p:cNvPr id="0" name="OLE substitute image"/>
                      <p:cNvPicPr/>
                      <p:nvPr/>
                    </p:nvPicPr>
                    <p:blipFill>
                      <a:blip r:embed="rId5"/>
                      <a:srcRect/>
                      <a:stretch>
                        <a:fillRect/>
                      </a:stretch>
                    </p:blipFill>
                    <p:spPr>
                      <a:xfrm>
                        <a:off x="1588" y="1588"/>
                        <a:ext cx="1587" cy="1587"/>
                      </a:xfrm>
                      <a:prstGeom prst="rect"/>
                    </p:spPr>
                  </p:pic>
                </p:oleObj>
              </mc:Fallback>
            </mc:AlternateContent>
          </a:graphicData>
        </a:graphic>
      </p:graphicFrame>
      <p:pic>
        <p:nvPicPr>
          <p:cNvPr id="5" name="Picture 377" descr="Bilderesultat for logo Haavind"/>
          <p:cNvPicPr>
            <a:picLocks noChangeAspect="1" noChangeArrowheads="1"/>
          </p:cNvPicPr>
          <p:nvPr userDrawn="1"/>
        </p:nvPicPr>
        <p:blipFill>
          <a:blip r:embed="rId6"/>
          <a:srcRect/>
          <a:stretch>
            <a:fillRect/>
          </a:stretch>
        </p:blipFill>
        <p:spPr>
          <a:xfrm>
            <a:off x="3575720" y="5877272"/>
            <a:ext cx="1182077" cy="681836"/>
          </a:xfrm>
          <a:prstGeom prst="rect"/>
          <a:noFill/>
          <a:extLst>
            <a:ext uri="{909E8E84-426E-40dd-AFC4-6F175D3DCCD1}">
              <a14:hiddenFill xmlns:a14="http://schemas.microsoft.com/office/drawing/2010/main" xmlns="">
                <a:solidFill>
                  <a:srgbClr val="FFFFFF"/>
                </a:solidFill>
              </a14:hiddenFill>
            </a:ext>
          </a:extLst>
        </p:spPr>
      </p:pic>
      <p:pic>
        <p:nvPicPr>
          <p:cNvPr id="6" name="Picture 11" descr="I:\Frode\Logoer\wiersholm_logo_gronn.emf"/>
          <p:cNvPicPr/>
          <p:nvPr userDrawn="1"/>
        </p:nvPicPr>
        <p:blipFill>
          <a:blip r:embed="rId7"/>
          <a:srcRect/>
          <a:stretch>
            <a:fillRect/>
          </a:stretch>
        </p:blipFill>
        <p:spPr>
          <a:xfrm>
            <a:off x="10512767" y="6008733"/>
            <a:ext cx="1214058" cy="526979"/>
          </a:xfrm>
          <a:prstGeom prst="rect"/>
          <a:noFill/>
          <a:ln>
            <a:noFill/>
          </a:ln>
        </p:spPr>
      </p:pic>
      <p:sp>
        <p:nvSpPr>
          <p:cNvPr id="4" name="Picture Placeholder 3"/>
          <p:cNvSpPr>
            <a:spLocks noGrp="1"/>
          </p:cNvSpPr>
          <p:nvPr>
            <p:ph type="pic" sz="quarter" idx="10"/>
          </p:nvPr>
        </p:nvSpPr>
        <p:spPr>
          <a:xfrm>
            <a:off x="0" y="0"/>
            <a:ext cx="3359696" cy="6858000"/>
          </a:xfrm>
          <a:solidFill>
            <a:srgbClr val="CCFFCC"/>
          </a:solidFill>
        </p:spPr>
        <p:txBody>
          <a:bodyPr/>
          <a:lstStyle/>
          <a:p>
            <a:endParaRPr lang="en-US"/>
          </a:p>
        </p:txBody>
      </p:sp>
    </p:spTree>
    <p:extLst>
      <p:ext uri="{BB962C8B-B14F-4D97-AF65-F5344CB8AC3E}">
        <p14:creationId xmlns:p14="http://schemas.microsoft.com/office/powerpoint/2010/main" val="95603863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2_Default Slide">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197D5CF0-9205-4514-835C-6971DD4223F8}"/>
              </a:ext>
            </a:extLst>
          </p:cNvPr>
          <p:cNvGraphicFramePr>
            <a:graphicFrameLocks noChangeAspect="1"/>
          </p:cNvGraphicFramePr>
          <p:nvPr userDrawn="1">
            <p:custDataLst>
              <p:tags r:id="rId2"/>
            </p:custDataLst>
          </p:nvPr>
        </p:nvGraphicFramePr>
        <p:xfrm>
          <a:off x="1059" y="794"/>
          <a:ext cx="1058" cy="794"/>
        </p:xfrm>
        <a:graphic>
          <a:graphicData uri="http://schemas.openxmlformats.org/presentationml/2006/ole">
            <mc:AlternateContent xmlns:mc="http://schemas.openxmlformats.org/markup-compatibility/2006">
              <mc:Choice xmlns:v="urn:schemas-microsoft-com:vml" Requires="v">
                <p:oleObj name="think-cell Slide" progId="TCLayout.ActiveDocument.1" r:id="rId6" spid="_x0000_s1051">
                  <p:embed/>
                </p:oleObj>
              </mc:Choice>
              <mc:Fallback>
                <p:oleObj name="think-cell Slide" progId="TCLayout.ActiveDocument.1" r:id="rId6" spid="_x0000_s1051">
                  <p:embed/>
                  <p:pic>
                    <p:nvPicPr>
                      <p:cNvPr id="0" name="OLE substitute image"/>
                      <p:cNvPicPr/>
                      <p:nvPr/>
                    </p:nvPicPr>
                    <p:blipFill>
                      <a:blip r:embed="rId5"/>
                      <a:srcRect/>
                      <a:stretch>
                        <a:fillRect/>
                      </a:stretch>
                    </p:blipFill>
                    <p:spPr>
                      <a:xfrm>
                        <a:off x="1059" y="794"/>
                        <a:ext cx="1058" cy="794"/>
                      </a:xfrm>
                      <a:prstGeom prst="rect"/>
                    </p:spPr>
                  </p:pic>
                </p:oleObj>
              </mc:Fallback>
            </mc:AlternateContent>
          </a:graphicData>
        </a:graphic>
      </p:graphicFrame>
      <p:sp>
        <p:nvSpPr>
          <p:cNvPr id="7" name="Picture Placeholder 5"/>
          <p:cNvSpPr>
            <a:spLocks noGrp="1"/>
          </p:cNvSpPr>
          <p:nvPr>
            <p:ph type="pic" sz="quarter" idx="10"/>
          </p:nvPr>
        </p:nvSpPr>
        <p:spPr>
          <a:xfrm>
            <a:off x="0" y="0"/>
            <a:ext cx="12192000" cy="6858000"/>
          </a:xfrm>
        </p:spPr>
        <p:txBody>
          <a:bodyPr/>
          <a:lstStyle/>
          <a:p>
            <a:endParaRPr lang="en-US"/>
          </a:p>
        </p:txBody>
      </p:sp>
    </p:spTree>
    <p:extLst>
      <p:ext uri="{BB962C8B-B14F-4D97-AF65-F5344CB8AC3E}">
        <p14:creationId xmlns:p14="http://schemas.microsoft.com/office/powerpoint/2010/main" val="3760237019"/>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Forside">
    <p:spTree>
      <p:nvGrpSpPr>
        <p:cNvPr id="1" name=""/>
        <p:cNvGrpSpPr/>
        <p:nvPr/>
      </p:nvGrpSpPr>
      <p:grpSpPr>
        <a:xfrm>
          <a:off x="0" y="0"/>
          <a:ext cx="0" cy="0"/>
          <a:chOff x="0" y="0"/>
          <a:chExt cx="0" cy="0"/>
        </a:xfrm>
      </p:grpSpPr>
      <p:sp>
        <p:nvSpPr>
          <p:cNvPr id="5" name="Plassholder for bilde 4"/>
          <p:cNvSpPr>
            <a:spLocks noGrp="1"/>
          </p:cNvSpPr>
          <p:nvPr>
            <p:ph type="pic" sz="quarter" idx="10" hasCustomPrompt="1"/>
          </p:nvPr>
        </p:nvSpPr>
        <p:spPr>
          <a:xfrm>
            <a:off x="0" y="0"/>
            <a:ext cx="12192000" cy="4876800"/>
          </a:xfrm>
        </p:spPr>
        <p:txBody>
          <a:bodyPr/>
          <a:lstStyle>
            <a:lvl1pPr marL="0" indent="0">
              <a:buNone/>
              <a:defRPr baseline="0"/>
            </a:lvl1pPr>
          </a:lstStyle>
          <a:p>
            <a:r>
              <a:rPr lang="nb-NO" dirty="1"/>
              <a:t>Klikk ikonet for å sette inn bilde</a:t>
            </a:r>
          </a:p>
        </p:txBody>
      </p:sp>
      <p:sp>
        <p:nvSpPr>
          <p:cNvPr id="6" name="Title 1"/>
          <p:cNvSpPr>
            <a:spLocks noGrp="1"/>
          </p:cNvSpPr>
          <p:nvPr>
            <p:ph type="ctrTitle" hasCustomPrompt="1"/>
          </p:nvPr>
        </p:nvSpPr>
        <p:spPr>
          <a:xfrm>
            <a:off x="1292352" y="5138464"/>
            <a:ext cx="9347200" cy="380999"/>
          </a:xfrm>
          <a:prstGeom prst="rect"/>
        </p:spPr>
        <p:txBody>
          <a:bodyPr lIns="0">
            <a:normAutofit/>
          </a:bodyPr>
          <a:lstStyle>
            <a:lvl1pPr algn="l">
              <a:defRPr sz="2400" baseline="0">
                <a:solidFill>
                  <a:srgbClr val="414041"/>
                </a:solidFill>
                <a:latin typeface="Times New Roman" panose="02020603050405020304" pitchFamily="18" charset="0"/>
                <a:cs typeface="Times New Roman" panose="02020603050405020304" pitchFamily="18" charset="0"/>
              </a:defRPr>
            </a:lvl1pPr>
          </a:lstStyle>
          <a:p>
            <a:pPr lvl="0"/>
            <a:r>
              <a:rPr lang="nb-NO" dirty="1"/>
              <a:t>Tema</a:t>
            </a:r>
          </a:p>
        </p:txBody>
      </p:sp>
      <p:sp>
        <p:nvSpPr>
          <p:cNvPr id="7" name="Subtitle 2"/>
          <p:cNvSpPr>
            <a:spLocks noGrp="1"/>
          </p:cNvSpPr>
          <p:nvPr>
            <p:ph type="subTitle" idx="1" hasCustomPrompt="1"/>
          </p:nvPr>
        </p:nvSpPr>
        <p:spPr>
          <a:xfrm>
            <a:off x="1292352" y="5519462"/>
            <a:ext cx="8258048" cy="347938"/>
          </a:xfrm>
        </p:spPr>
        <p:txBody>
          <a:bodyPr lIns="0">
            <a:normAutofit/>
          </a:bodyPr>
          <a:lstStyle>
            <a:lvl1pPr marL="0" indent="0" algn="l">
              <a:buNone/>
              <a:defRPr sz="1800">
                <a:solidFill>
                  <a:srgbClr val="414041"/>
                </a:solidFill>
                <a:latin typeface="Times New Roman" panose="02020603050405020304" pitchFamily="18" charset="0"/>
                <a:cs typeface="Times New Roman" panose="02020603050405020304" pitchFamily="18"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lvl="0"/>
            <a:r>
              <a:rPr lang="nb-NO" dirty="1"/>
              <a:t>Ansvarlig partner/advokat</a:t>
            </a:r>
          </a:p>
        </p:txBody>
      </p:sp>
      <p:sp>
        <p:nvSpPr>
          <p:cNvPr id="9" name="Plassholder for tekst 2"/>
          <p:cNvSpPr>
            <a:spLocks noGrp="1"/>
          </p:cNvSpPr>
          <p:nvPr>
            <p:ph type="body" sz="quarter" idx="11" hasCustomPrompt="1"/>
          </p:nvPr>
        </p:nvSpPr>
        <p:spPr>
          <a:xfrm>
            <a:off x="1292352" y="6106798"/>
            <a:ext cx="8258048" cy="304800"/>
          </a:xfrm>
        </p:spPr>
        <p:txBody>
          <a:bodyPr lIns="0">
            <a:noAutofit/>
          </a:bodyPr>
          <a:lstStyle>
            <a:lvl1pPr marL="0" indent="0">
              <a:buNone/>
              <a:defRPr sz="1600"/>
            </a:lvl1pPr>
          </a:lstStyle>
          <a:p>
            <a:pPr lvl="0"/>
            <a:r>
              <a:rPr lang="nb-NO" dirty="1"/>
              <a:t>Sted og dato</a:t>
            </a:r>
          </a:p>
        </p:txBody>
      </p:sp>
      <p:pic>
        <p:nvPicPr>
          <p:cNvPr id="8" name="Picture 7" descr="I:\Frode\Logoer\wiersholm_logo_gronn.emf"/>
          <p:cNvPicPr/>
          <p:nvPr userDrawn="1"/>
        </p:nvPicPr>
        <p:blipFill>
          <a:blip r:embed="rId2"/>
          <a:srcRect/>
          <a:stretch>
            <a:fillRect/>
          </a:stretch>
        </p:blipFill>
        <p:spPr>
          <a:xfrm>
            <a:off x="9744405" y="6012001"/>
            <a:ext cx="1852507" cy="503555"/>
          </a:xfrm>
          <a:prstGeom prst="rect"/>
          <a:noFill/>
          <a:ln>
            <a:noFill/>
          </a:ln>
        </p:spPr>
      </p:pic>
    </p:spTree>
    <p:extLst>
      <p:ext uri="{BB962C8B-B14F-4D97-AF65-F5344CB8AC3E}">
        <p14:creationId xmlns:p14="http://schemas.microsoft.com/office/powerpoint/2010/main" val="322689837"/>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Sitat">
    <p:bg>
      <p:bgRef idx="1001">
        <a:schemeClr val="bg1"/>
      </p:bgRef>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2438400" y="2247900"/>
            <a:ext cx="7924800" cy="1714500"/>
          </a:xfrm>
          <a:prstGeom prst="rect"/>
        </p:spPr>
        <p:txBody>
          <a:bodyPr>
            <a:normAutofit/>
          </a:bodyPr>
          <a:lstStyle>
            <a:lvl1pPr algn="ctr">
              <a:defRPr sz="2800">
                <a:solidFill>
                  <a:srgbClr val="414041"/>
                </a:solidFill>
                <a:latin typeface="Times New Roman" panose="02020603050405020304" pitchFamily="18" charset="0"/>
                <a:cs typeface="Times New Roman" panose="02020603050405020304" pitchFamily="18" charset="0"/>
              </a:defRPr>
            </a:lvl1pPr>
          </a:lstStyle>
          <a:p>
            <a:pPr lvl="0"/>
            <a:r>
              <a:rPr lang="nb-NO" dirty="1"/>
              <a:t>Klikk for å redigere teksten</a:t>
            </a:r>
          </a:p>
        </p:txBody>
      </p:sp>
      <p:pic>
        <p:nvPicPr>
          <p:cNvPr id="7" name="Bilde 6"/>
          <p:cNvPicPr>
            <a:picLocks noChangeAspect="1"/>
          </p:cNvPicPr>
          <p:nvPr userDrawn="1"/>
        </p:nvPicPr>
        <p:blipFill>
          <a:blip r:embed="rId2"/>
          <a:srcRect/>
          <a:stretch>
            <a:fillRect/>
          </a:stretch>
        </p:blipFill>
        <p:spPr>
          <a:xfrm>
            <a:off x="1930401" y="2381250"/>
            <a:ext cx="687409" cy="438150"/>
          </a:xfrm>
          <a:prstGeom prst="rect"/>
        </p:spPr>
      </p:pic>
      <p:pic>
        <p:nvPicPr>
          <p:cNvPr id="8" name="Bilde 7"/>
          <p:cNvPicPr>
            <a:picLocks noChangeAspect="1"/>
          </p:cNvPicPr>
          <p:nvPr userDrawn="1"/>
        </p:nvPicPr>
        <p:blipFill>
          <a:blip r:embed="rId3"/>
          <a:srcRect/>
          <a:stretch>
            <a:fillRect/>
          </a:stretch>
        </p:blipFill>
        <p:spPr>
          <a:xfrm>
            <a:off x="9980592" y="3505200"/>
            <a:ext cx="687409" cy="438150"/>
          </a:xfrm>
          <a:prstGeom prst="rect"/>
        </p:spPr>
      </p:pic>
      <p:sp>
        <p:nvSpPr>
          <p:cNvPr id="9" name="Plassholder for lysbildenummer 4"/>
          <p:cNvSpPr>
            <a:spLocks noGrp="1"/>
          </p:cNvSpPr>
          <p:nvPr>
            <p:ph type="sldNum" sz="quarter" idx="12"/>
          </p:nvPr>
        </p:nvSpPr>
        <p:spPr>
          <a:xfrm>
            <a:off x="1016000" y="6088037"/>
            <a:ext cx="711200" cy="365125"/>
          </a:xfrm>
        </p:spPr>
        <p:txBody>
          <a:bodyPr/>
          <a:lstStyle/>
          <a:p>
            <a:fld id="{B6F15528-21DE-4FAA-801E-634DDDAF4B2B}" type="slidenum">
              <a:rPr lang="en-US" smtClean="0"/>
              <a:t>‹#›</a:t>
            </a:fld>
            <a:endParaRPr lang="en-US"/>
          </a:p>
        </p:txBody>
      </p:sp>
      <p:pic>
        <p:nvPicPr>
          <p:cNvPr id="11" name="Picture 10" descr="I:\Frode\Logoer\wiersholm_logo_gronn.emf"/>
          <p:cNvPicPr/>
          <p:nvPr userDrawn="1"/>
        </p:nvPicPr>
        <p:blipFill>
          <a:blip r:embed="rId4"/>
          <a:srcRect/>
          <a:stretch>
            <a:fillRect/>
          </a:stretch>
        </p:blipFill>
        <p:spPr>
          <a:xfrm>
            <a:off x="9744405" y="6012001"/>
            <a:ext cx="1852507" cy="503555"/>
          </a:xfrm>
          <a:prstGeom prst="rect"/>
          <a:noFill/>
          <a:ln>
            <a:noFill/>
          </a:ln>
        </p:spPr>
      </p:pic>
    </p:spTree>
    <p:extLst>
      <p:ext uri="{BB962C8B-B14F-4D97-AF65-F5344CB8AC3E}">
        <p14:creationId xmlns:p14="http://schemas.microsoft.com/office/powerpoint/2010/main" val="253296091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hf hdr="0" dt="0" ftr="0"/>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Innhold">
    <p:spTree>
      <p:nvGrpSpPr>
        <p:cNvPr id="1" name=""/>
        <p:cNvGrpSpPr/>
        <p:nvPr/>
      </p:nvGrpSpPr>
      <p:grpSpPr>
        <a:xfrm>
          <a:off x="0" y="0"/>
          <a:ext cx="0" cy="0"/>
          <a:chOff x="0" y="0"/>
          <a:chExt cx="0" cy="0"/>
        </a:xfrm>
      </p:grpSpPr>
      <p:sp>
        <p:nvSpPr>
          <p:cNvPr id="6" name="Plassholder for lysbildenummer 4"/>
          <p:cNvSpPr>
            <a:spLocks noGrp="1"/>
          </p:cNvSpPr>
          <p:nvPr>
            <p:ph type="sldNum" sz="quarter" idx="17"/>
          </p:nvPr>
        </p:nvSpPr>
        <p:spPr>
          <a:xfrm>
            <a:off x="1292352" y="6091139"/>
            <a:ext cx="711200" cy="365125"/>
          </a:xfrm>
        </p:spPr>
        <p:txBody>
          <a:bodyPr lIns="0"/>
          <a:lstStyle>
            <a:lvl1pPr algn="l">
              <a:defRPr/>
            </a:lvl1pPr>
          </a:lstStyle>
          <a:p>
            <a:fld id="{B6F15528-21DE-4FAA-801E-634DDDAF4B2B}" type="slidenum">
              <a:rPr lang="en-US" smtClean="0"/>
              <a:t>‹#›</a:t>
            </a:fld>
            <a:endParaRPr lang="en-US"/>
          </a:p>
        </p:txBody>
      </p:sp>
      <p:sp>
        <p:nvSpPr>
          <p:cNvPr id="12" name="Plassholder for tekst 11"/>
          <p:cNvSpPr>
            <a:spLocks noGrp="1"/>
          </p:cNvSpPr>
          <p:nvPr>
            <p:ph type="body" sz="quarter" idx="19" hasCustomPrompt="1"/>
          </p:nvPr>
        </p:nvSpPr>
        <p:spPr>
          <a:xfrm>
            <a:off x="2235200" y="1464519"/>
            <a:ext cx="8505952" cy="4411464"/>
          </a:xfrm>
        </p:spPr>
        <p:txBody>
          <a:bodyPr lIns="0" tIns="244800" rIns="0" bIns="0" anchor="t">
            <a:normAutofit/>
          </a:bodyPr>
          <a:lstStyle>
            <a:lvl1pPr marL="0" marR="0" indent="0" algn="l" defTabSz="914400" fontAlgn="auto" rtl="0" eaLnBrk="1" latinLnBrk="0" hangingPunct="1">
              <a:lnSpc>
                <a:spcPct val="100000"/>
              </a:lnSpc>
              <a:spcBef>
                <a:spcPct val="0"/>
              </a:spcBef>
              <a:spcAft>
                <a:spcPts val="2900"/>
              </a:spcAft>
              <a:buClr>
                <a:srgbClr val="6CB33F"/>
              </a:buClr>
              <a:buSzTx/>
              <a:buFontTx/>
              <a:buNone/>
              <a:defRPr sz="2000" baseline="0"/>
            </a:lvl1pPr>
          </a:lstStyle>
          <a:p>
            <a:pPr lvl="0"/>
            <a:r>
              <a:rPr lang="nb-NO" dirty="1"/>
              <a:t>Punkt 1</a:t>
            </a:r>
          </a:p>
        </p:txBody>
      </p:sp>
      <p:sp>
        <p:nvSpPr>
          <p:cNvPr id="15" name="Tittel 1"/>
          <p:cNvSpPr>
            <a:spLocks noGrp="1"/>
          </p:cNvSpPr>
          <p:nvPr>
            <p:ph type="ctrTitle"/>
          </p:nvPr>
        </p:nvSpPr>
        <p:spPr>
          <a:xfrm>
            <a:off x="1292349" y="640962"/>
            <a:ext cx="9448803" cy="608400"/>
          </a:xfrm>
          <a:prstGeom prst="rect"/>
        </p:spPr>
        <p:txBody>
          <a:bodyPr lIns="0" anchor="ctr" anchorCtr="0">
            <a:noAutofit/>
          </a:bodyPr>
          <a:lstStyle>
            <a:lvl1pPr algn="l">
              <a:defRPr sz="3400"/>
            </a:lvl1pPr>
          </a:lstStyle>
          <a:p>
            <a:r>
              <a:rPr lang="nb-NO" dirty="1"/>
              <a:t>Klikk for å redigere tittelstil</a:t>
            </a:r>
          </a:p>
        </p:txBody>
      </p:sp>
      <p:sp>
        <p:nvSpPr>
          <p:cNvPr id="9" name="Plassholder for tekst 11"/>
          <p:cNvSpPr>
            <a:spLocks noGrp="1"/>
          </p:cNvSpPr>
          <p:nvPr>
            <p:ph type="body" sz="quarter" idx="20" hasCustomPrompt="1"/>
          </p:nvPr>
        </p:nvSpPr>
        <p:spPr>
          <a:xfrm>
            <a:off x="1292352" y="1464519"/>
            <a:ext cx="711200" cy="4411464"/>
          </a:xfrm>
        </p:spPr>
        <p:txBody>
          <a:bodyPr lIns="0" tIns="108000" bIns="0">
            <a:normAutofit/>
          </a:bodyPr>
          <a:lstStyle>
            <a:lvl1pPr marL="0" marR="0" indent="0" algn="l" defTabSz="914400" fontAlgn="auto" rtl="0" eaLnBrk="1" latinLnBrk="0" hangingPunct="1">
              <a:lnSpc>
                <a:spcPct val="100000"/>
              </a:lnSpc>
              <a:spcBef>
                <a:spcPct val="0"/>
              </a:spcBef>
              <a:spcAft>
                <a:spcPts val="1500"/>
              </a:spcAft>
              <a:buClr>
                <a:srgbClr val="6CB33F"/>
              </a:buClr>
              <a:buSzTx/>
              <a:buFontTx/>
              <a:buNone/>
              <a:defRPr sz="3200" baseline="0">
                <a:solidFill>
                  <a:srgbClr val="6CB33F"/>
                </a:solidFill>
              </a:defRPr>
            </a:lvl1pPr>
          </a:lstStyle>
          <a:p>
            <a:pPr lvl="0"/>
            <a:r>
              <a:rPr lang="nb-NO" dirty="1"/>
              <a:t>#</a:t>
            </a:r>
          </a:p>
        </p:txBody>
      </p:sp>
      <p:pic>
        <p:nvPicPr>
          <p:cNvPr id="7" name="Picture 6" descr="I:\Frode\Logoer\wiersholm_logo_gronn.emf"/>
          <p:cNvPicPr/>
          <p:nvPr userDrawn="1"/>
        </p:nvPicPr>
        <p:blipFill>
          <a:blip r:embed="rId2"/>
          <a:srcRect/>
          <a:stretch>
            <a:fillRect/>
          </a:stretch>
        </p:blipFill>
        <p:spPr>
          <a:xfrm>
            <a:off x="9744405" y="6012001"/>
            <a:ext cx="1852507" cy="503555"/>
          </a:xfrm>
          <a:prstGeom prst="rect"/>
          <a:noFill/>
          <a:ln>
            <a:noFill/>
          </a:ln>
        </p:spPr>
      </p:pic>
    </p:spTree>
    <p:extLst>
      <p:ext uri="{BB962C8B-B14F-4D97-AF65-F5344CB8AC3E}">
        <p14:creationId xmlns:p14="http://schemas.microsoft.com/office/powerpoint/2010/main" val="877479073"/>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Kapittel">
    <p:spTree>
      <p:nvGrpSpPr>
        <p:cNvPr id="1" name=""/>
        <p:cNvGrpSpPr/>
        <p:nvPr/>
      </p:nvGrpSpPr>
      <p:grpSpPr>
        <a:xfrm>
          <a:off x="0" y="0"/>
          <a:ext cx="0" cy="0"/>
          <a:chOff x="0" y="0"/>
          <a:chExt cx="0" cy="0"/>
        </a:xfrm>
      </p:grpSpPr>
      <p:sp>
        <p:nvSpPr>
          <p:cNvPr id="6" name="Plassholder for bilde 4"/>
          <p:cNvSpPr>
            <a:spLocks noGrp="1"/>
          </p:cNvSpPr>
          <p:nvPr>
            <p:ph type="pic" sz="quarter" idx="13" hasCustomPrompt="1"/>
          </p:nvPr>
        </p:nvSpPr>
        <p:spPr>
          <a:xfrm>
            <a:off x="0" y="2996952"/>
            <a:ext cx="12192000" cy="1548000"/>
          </a:xfrm>
        </p:spPr>
        <p:txBody>
          <a:bodyPr>
            <a:normAutofit/>
          </a:bodyPr>
          <a:lstStyle>
            <a:lvl1pPr marL="0" indent="0">
              <a:buNone/>
              <a:defRPr sz="1800"/>
            </a:lvl1pPr>
          </a:lstStyle>
          <a:p>
            <a:r>
              <a:rPr lang="nb-NO" dirty="1"/>
              <a:t>Klikk ikonet for å sette inn bilde</a:t>
            </a:r>
          </a:p>
        </p:txBody>
      </p:sp>
      <p:sp>
        <p:nvSpPr>
          <p:cNvPr id="9" name="Plassholder for tekst 8"/>
          <p:cNvSpPr>
            <a:spLocks noGrp="1"/>
          </p:cNvSpPr>
          <p:nvPr>
            <p:ph type="body" sz="quarter" idx="15" hasCustomPrompt="1"/>
          </p:nvPr>
        </p:nvSpPr>
        <p:spPr>
          <a:xfrm>
            <a:off x="1382672" y="2147414"/>
            <a:ext cx="852529" cy="849539"/>
          </a:xfrm>
          <a:solidFill>
            <a:srgbClr val="6CB33F"/>
          </a:solidFill>
        </p:spPr>
        <p:txBody>
          <a:bodyPr tIns="792000" bIns="126000" anchor="b">
            <a:noAutofit/>
          </a:bodyPr>
          <a:lstStyle>
            <a:lvl1pPr marL="0" indent="0" algn="ctr">
              <a:buNone/>
              <a:defRPr sz="3400">
                <a:solidFill>
                  <a:schemeClr val="bg1"/>
                </a:solidFill>
              </a:defRPr>
            </a:lvl1pPr>
          </a:lstStyle>
          <a:p>
            <a:pPr lvl="0"/>
            <a:r>
              <a:rPr lang="nb-NO" noProof="0" dirty="1"/>
              <a:t>#</a:t>
            </a:r>
          </a:p>
        </p:txBody>
      </p:sp>
      <p:sp>
        <p:nvSpPr>
          <p:cNvPr id="11" name="Tittel 1"/>
          <p:cNvSpPr>
            <a:spLocks noGrp="1"/>
          </p:cNvSpPr>
          <p:nvPr>
            <p:ph type="ctrTitle" hasCustomPrompt="1"/>
          </p:nvPr>
        </p:nvSpPr>
        <p:spPr>
          <a:xfrm>
            <a:off x="2235200" y="2283334"/>
            <a:ext cx="8736000" cy="713618"/>
          </a:xfrm>
          <a:prstGeom prst="rect"/>
        </p:spPr>
        <p:txBody>
          <a:bodyPr lIns="90000" tIns="126000" bIns="36000" anchor="ctr" anchorCtr="0">
            <a:normAutofit/>
          </a:bodyPr>
          <a:lstStyle>
            <a:lvl1pPr algn="l">
              <a:defRPr sz="2800"/>
            </a:lvl1pPr>
          </a:lstStyle>
          <a:p>
            <a:r>
              <a:rPr lang="nb-NO" dirty="1"/>
              <a:t>Klikk for å redigere tittelstil </a:t>
            </a:r>
          </a:p>
        </p:txBody>
      </p:sp>
      <p:pic>
        <p:nvPicPr>
          <p:cNvPr id="7" name="Picture 6" descr="I:\Frode\Logoer\wiersholm_logo_gronn.emf"/>
          <p:cNvPicPr/>
          <p:nvPr userDrawn="1"/>
        </p:nvPicPr>
        <p:blipFill>
          <a:blip r:embed="rId2"/>
          <a:srcRect/>
          <a:stretch>
            <a:fillRect/>
          </a:stretch>
        </p:blipFill>
        <p:spPr>
          <a:xfrm>
            <a:off x="9744405" y="6012001"/>
            <a:ext cx="1852507" cy="503555"/>
          </a:xfrm>
          <a:prstGeom prst="rect"/>
          <a:noFill/>
          <a:ln>
            <a:noFill/>
          </a:ln>
        </p:spPr>
      </p:pic>
    </p:spTree>
    <p:extLst>
      <p:ext uri="{BB962C8B-B14F-4D97-AF65-F5344CB8AC3E}">
        <p14:creationId xmlns:p14="http://schemas.microsoft.com/office/powerpoint/2010/main" val="1020113610"/>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BILDE &amp; TEKST X 1">
    <p:spTree>
      <p:nvGrpSpPr>
        <p:cNvPr id="1" name=""/>
        <p:cNvGrpSpPr/>
        <p:nvPr/>
      </p:nvGrpSpPr>
      <p:grpSpPr>
        <a:xfrm>
          <a:off x="0" y="0"/>
          <a:ext cx="0" cy="0"/>
          <a:chOff x="0" y="0"/>
          <a:chExt cx="0" cy="0"/>
        </a:xfrm>
      </p:grpSpPr>
      <p:sp>
        <p:nvSpPr>
          <p:cNvPr id="20" name="Plassholder for bilde 3"/>
          <p:cNvSpPr>
            <a:spLocks noGrp="1"/>
          </p:cNvSpPr>
          <p:nvPr>
            <p:ph type="pic" sz="quarter" idx="16"/>
          </p:nvPr>
        </p:nvSpPr>
        <p:spPr>
          <a:xfrm>
            <a:off x="0" y="0"/>
            <a:ext cx="12192000" cy="2057400"/>
          </a:xfrm>
          <a:noFill/>
        </p:spPr>
        <p:txBody>
          <a:bodyPr/>
          <a:lstStyle>
            <a:lvl1pPr marL="0" indent="0">
              <a:buNone/>
              <a:defRPr/>
            </a:lvl1pPr>
          </a:lstStyle>
          <a:p>
            <a:endParaRPr lang="nb-NO"/>
          </a:p>
          <a:p>
            <a:endParaRPr lang="nb-NO"/>
          </a:p>
          <a:p>
            <a:endParaRPr lang="nb-NO"/>
          </a:p>
          <a:p>
            <a:r>
              <a:rPr lang="nb-NO" dirty="1"/>
              <a:t>Klikk ikonet for å sette inn et bilde</a:t>
            </a:r>
          </a:p>
        </p:txBody>
      </p:sp>
      <p:sp>
        <p:nvSpPr>
          <p:cNvPr id="10" name="Text Placeholder 6"/>
          <p:cNvSpPr>
            <a:spLocks noGrp="1"/>
          </p:cNvSpPr>
          <p:nvPr>
            <p:ph type="body" sz="quarter" idx="12" hasCustomPrompt="1"/>
          </p:nvPr>
        </p:nvSpPr>
        <p:spPr>
          <a:xfrm>
            <a:off x="1296000" y="2971800"/>
            <a:ext cx="9575200" cy="2819400"/>
          </a:xfrm>
        </p:spPr>
        <p:txBody>
          <a:bodyPr lIns="0" rIns="720000">
            <a:normAutofit/>
          </a:bodyPr>
          <a:lstStyle>
            <a:lvl1pPr marL="0" indent="0" algn="l">
              <a:spcBef>
                <a:spcPct val="0"/>
              </a:spcBef>
              <a:spcAft>
                <a:spcPts val="600"/>
              </a:spcAft>
              <a:buFontTx/>
              <a:buNone/>
              <a:defRPr sz="1300">
                <a:solidFill>
                  <a:srgbClr val="414041"/>
                </a:solidFill>
                <a:latin typeface="Times New Roman" pitchFamily="18" charset="0"/>
                <a:cs typeface="Times New Roman" pitchFamily="18" charset="0"/>
              </a:defRPr>
            </a:lvl1pPr>
            <a:lvl2pPr>
              <a:defRPr sz="1300">
                <a:latin typeface="Times New Roman" pitchFamily="18" charset="0"/>
                <a:cs typeface="Times New Roman" pitchFamily="18" charset="0"/>
              </a:defRPr>
            </a:lvl2pPr>
            <a:lvl3pPr>
              <a:defRPr sz="1300">
                <a:latin typeface="Times New Roman" pitchFamily="18" charset="0"/>
                <a:cs typeface="Times New Roman" pitchFamily="18" charset="0"/>
              </a:defRPr>
            </a:lvl3pPr>
            <a:lvl4pPr>
              <a:defRPr sz="1300">
                <a:latin typeface="Times New Roman" pitchFamily="18" charset="0"/>
                <a:cs typeface="Times New Roman" pitchFamily="18" charset="0"/>
              </a:defRPr>
            </a:lvl4pPr>
            <a:lvl5pPr>
              <a:defRPr sz="1300">
                <a:latin typeface="Times New Roman" pitchFamily="18" charset="0"/>
                <a:cs typeface="Times New Roman" pitchFamily="18" charset="0"/>
              </a:defRPr>
            </a:lvl5pPr>
          </a:lstStyle>
          <a:p>
            <a:pPr lvl="0"/>
            <a:r>
              <a:rPr lang="nb-NO" noProof="0" dirty="1"/>
              <a:t>Klikk for å redigere teksten</a:t>
            </a:r>
          </a:p>
        </p:txBody>
      </p:sp>
      <p:sp>
        <p:nvSpPr>
          <p:cNvPr id="13" name="Plassholder for tekst 8"/>
          <p:cNvSpPr>
            <a:spLocks noGrp="1"/>
          </p:cNvSpPr>
          <p:nvPr>
            <p:ph type="body" sz="quarter" idx="15" hasCustomPrompt="1"/>
          </p:nvPr>
        </p:nvSpPr>
        <p:spPr>
          <a:xfrm>
            <a:off x="1292353" y="1"/>
            <a:ext cx="852529" cy="849539"/>
          </a:xfrm>
          <a:solidFill>
            <a:srgbClr val="6CB33F"/>
          </a:solidFill>
        </p:spPr>
        <p:txBody>
          <a:bodyPr bIns="0" anchor="b">
            <a:noAutofit/>
          </a:bodyPr>
          <a:lstStyle>
            <a:lvl1pPr marL="0" indent="0" algn="ctr">
              <a:buNone/>
              <a:defRPr sz="3400">
                <a:solidFill>
                  <a:schemeClr val="bg1"/>
                </a:solidFill>
              </a:defRPr>
            </a:lvl1pPr>
          </a:lstStyle>
          <a:p>
            <a:pPr lvl="0"/>
            <a:r>
              <a:rPr lang="nb-NO" noProof="0" dirty="1"/>
              <a:t>#</a:t>
            </a:r>
          </a:p>
        </p:txBody>
      </p:sp>
      <p:sp>
        <p:nvSpPr>
          <p:cNvPr id="14" name="Plassholder for tekst 10"/>
          <p:cNvSpPr>
            <a:spLocks noGrp="1"/>
          </p:cNvSpPr>
          <p:nvPr>
            <p:ph type="body" sz="quarter" idx="14"/>
          </p:nvPr>
        </p:nvSpPr>
        <p:spPr>
          <a:xfrm>
            <a:off x="2144881" y="338667"/>
            <a:ext cx="3239920" cy="510872"/>
          </a:xfrm>
          <a:blipFill>
            <a:blip r:embed="rId2"/>
            <a:srcRect/>
            <a:stretch>
              <a:fillRect/>
            </a:stretch>
          </a:blipFill>
        </p:spPr>
        <p:txBody>
          <a:bodyPr bIns="61200" anchor="b">
            <a:noAutofit/>
          </a:bodyPr>
          <a:lstStyle>
            <a:lvl1pPr marL="0" indent="0">
              <a:buNone/>
              <a:defRPr sz="1400"/>
            </a:lvl1pPr>
          </a:lstStyle>
          <a:p>
            <a:pPr lvl="0"/>
            <a:endParaRPr lang="nb-NO"/>
          </a:p>
        </p:txBody>
      </p:sp>
      <p:sp>
        <p:nvSpPr>
          <p:cNvPr id="11" name="Plassholder for lysbildenummer 4"/>
          <p:cNvSpPr>
            <a:spLocks noGrp="1"/>
          </p:cNvSpPr>
          <p:nvPr>
            <p:ph type="sldNum" sz="quarter" idx="17"/>
          </p:nvPr>
        </p:nvSpPr>
        <p:spPr>
          <a:xfrm>
            <a:off x="1292352" y="6091139"/>
            <a:ext cx="711200" cy="365125"/>
          </a:xfrm>
        </p:spPr>
        <p:txBody>
          <a:bodyPr lIns="0"/>
          <a:lstStyle>
            <a:lvl1pPr algn="l">
              <a:defRPr/>
            </a:lvl1pPr>
          </a:lstStyle>
          <a:p>
            <a:fld id="{B6F15528-21DE-4FAA-801E-634DDDAF4B2B}" type="slidenum">
              <a:rPr lang="en-US" smtClean="0"/>
              <a:t>‹#›</a:t>
            </a:fld>
            <a:endParaRPr lang="en-US"/>
          </a:p>
        </p:txBody>
      </p:sp>
      <p:pic>
        <p:nvPicPr>
          <p:cNvPr id="9" name="Picture 8" descr="I:\Frode\Logoer\wiersholm_logo_gronn.emf"/>
          <p:cNvPicPr/>
          <p:nvPr userDrawn="1"/>
        </p:nvPicPr>
        <p:blipFill>
          <a:blip r:embed="rId3"/>
          <a:srcRect/>
          <a:stretch>
            <a:fillRect/>
          </a:stretch>
        </p:blipFill>
        <p:spPr>
          <a:xfrm>
            <a:off x="9744405" y="6012001"/>
            <a:ext cx="1852507" cy="503555"/>
          </a:xfrm>
          <a:prstGeom prst="rect"/>
          <a:noFill/>
          <a:ln>
            <a:noFill/>
          </a:ln>
        </p:spPr>
      </p:pic>
    </p:spTree>
    <p:extLst>
      <p:ext uri="{BB962C8B-B14F-4D97-AF65-F5344CB8AC3E}">
        <p14:creationId xmlns:p14="http://schemas.microsoft.com/office/powerpoint/2010/main" val="2049281582"/>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graphicFrame>
        <p:nvGraphicFramePr>
          <p:cNvPr id="2" name="Objekt 1" hidden="1"/>
          <p:cNvGraphicFramePr>
            <a:graphicFrameLocks noChangeAspect="1"/>
          </p:cNvGraphicFramePr>
          <p:nvPr userDrawn="1">
            <p:custDataLst>
              <p:tags r:id="rId2"/>
            </p:custDataLst>
            <p:extLst>
              <p:ext uri="{D42A27DB-BD31-4B8C-83A1-F6EECF244321}">
                <p14:modId xmlns:p14="http://schemas.microsoft.com/office/powerpoint/2010/main" val="1723191005"/>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progId="TCLayout.ActiveDocument.1" r:id="rId7" spid="_x0000_s1039">
                  <p:embed/>
                </p:oleObj>
              </mc:Choice>
              <mc:Fallback>
                <p:oleObj name="think-cell Slide" progId="TCLayout.ActiveDocument.1" r:id="rId7" spid="_x0000_s1039">
                  <p:embed/>
                  <p:pic>
                    <p:nvPicPr>
                      <p:cNvPr id="0" name="OLE substitute image"/>
                      <p:cNvPicPr/>
                      <p:nvPr/>
                    </p:nvPicPr>
                    <p:blipFill>
                      <a:blip r:embed="rId5"/>
                      <a:srcRect/>
                      <a:stretch>
                        <a:fillRect/>
                      </a:stretch>
                    </p:blipFill>
                    <p:spPr>
                      <a:xfrm>
                        <a:off x="1588" y="1588"/>
                        <a:ext cx="1587" cy="1587"/>
                      </a:xfrm>
                      <a:prstGeom prst="rect"/>
                    </p:spPr>
                  </p:pic>
                </p:oleObj>
              </mc:Fallback>
            </mc:AlternateContent>
          </a:graphicData>
        </a:graphic>
      </p:graphicFrame>
      <p:sp>
        <p:nvSpPr>
          <p:cNvPr id="6" name="Plassholder for lysbildenummer 4"/>
          <p:cNvSpPr>
            <a:spLocks noGrp="1"/>
          </p:cNvSpPr>
          <p:nvPr>
            <p:ph type="sldNum" sz="quarter" idx="17"/>
          </p:nvPr>
        </p:nvSpPr>
        <p:spPr>
          <a:xfrm>
            <a:off x="1292352" y="6091139"/>
            <a:ext cx="711200" cy="365125"/>
          </a:xfrm>
        </p:spPr>
        <p:txBody>
          <a:bodyPr lIns="0"/>
          <a:lstStyle>
            <a:lvl1pPr algn="l">
              <a:defRPr/>
            </a:lvl1pPr>
          </a:lstStyle>
          <a:p>
            <a:fld id="{B6F15528-21DE-4FAA-801E-634DDDAF4B2B}" type="slidenum">
              <a:rPr lang="en-US" smtClean="0"/>
              <a:t>‹#›</a:t>
            </a:fld>
            <a:endParaRPr lang="en-US"/>
          </a:p>
        </p:txBody>
      </p:sp>
      <p:sp>
        <p:nvSpPr>
          <p:cNvPr id="12" name="Plassholder for tekst 11"/>
          <p:cNvSpPr>
            <a:spLocks noGrp="1"/>
          </p:cNvSpPr>
          <p:nvPr>
            <p:ph type="body" sz="quarter" idx="19" hasCustomPrompt="1"/>
          </p:nvPr>
        </p:nvSpPr>
        <p:spPr>
          <a:xfrm>
            <a:off x="2235200" y="1476000"/>
            <a:ext cx="8505952" cy="4411464"/>
          </a:xfrm>
        </p:spPr>
        <p:txBody>
          <a:bodyPr lIns="0" tIns="244800" rIns="0" bIns="0" anchor="t" anchorCtr="0">
            <a:noAutofit/>
          </a:bodyPr>
          <a:lstStyle>
            <a:lvl1pPr marL="0" marR="0" indent="0" algn="l" defTabSz="914400" fontAlgn="auto" rtl="0" eaLnBrk="1" latinLnBrk="0" hangingPunct="1">
              <a:lnSpc>
                <a:spcPct val="100000"/>
              </a:lnSpc>
              <a:spcBef>
                <a:spcPct val="0"/>
              </a:spcBef>
              <a:spcAft>
                <a:spcPts val="2900"/>
              </a:spcAft>
              <a:buClr>
                <a:srgbClr val="6CB33F"/>
              </a:buClr>
              <a:buSzTx/>
              <a:buFontTx/>
              <a:buNone/>
              <a:defRPr sz="2000" baseline="0"/>
            </a:lvl1pPr>
          </a:lstStyle>
          <a:p>
            <a:pPr lvl="0"/>
            <a:r>
              <a:rPr lang="nb-NO" dirty="1"/>
              <a:t>Punkt1</a:t>
            </a:r>
          </a:p>
        </p:txBody>
      </p:sp>
      <p:sp>
        <p:nvSpPr>
          <p:cNvPr id="14" name="Tittel 1"/>
          <p:cNvSpPr>
            <a:spLocks noGrp="1"/>
          </p:cNvSpPr>
          <p:nvPr>
            <p:ph type="ctrTitle"/>
          </p:nvPr>
        </p:nvSpPr>
        <p:spPr>
          <a:xfrm>
            <a:off x="1293312" y="711668"/>
            <a:ext cx="9451200" cy="608400"/>
          </a:xfrm>
          <a:prstGeom prst="rect"/>
        </p:spPr>
        <p:txBody>
          <a:bodyPr lIns="0" anchor="ctr" anchorCtr="0">
            <a:noAutofit/>
          </a:bodyPr>
          <a:lstStyle>
            <a:lvl1pPr algn="l">
              <a:defRPr sz="3400"/>
            </a:lvl1pPr>
          </a:lstStyle>
          <a:p>
            <a:r>
              <a:rPr lang="nb-NO" dirty="1"/>
              <a:t>Klikk for å redigere tittelstil</a:t>
            </a:r>
          </a:p>
        </p:txBody>
      </p:sp>
      <p:sp>
        <p:nvSpPr>
          <p:cNvPr id="8" name="Plassholder for tekst 11"/>
          <p:cNvSpPr>
            <a:spLocks noGrp="1"/>
          </p:cNvSpPr>
          <p:nvPr>
            <p:ph type="body" sz="quarter" idx="20" hasCustomPrompt="1"/>
          </p:nvPr>
        </p:nvSpPr>
        <p:spPr>
          <a:xfrm>
            <a:off x="1292352" y="1464519"/>
            <a:ext cx="711200" cy="4411464"/>
          </a:xfrm>
        </p:spPr>
        <p:txBody>
          <a:bodyPr lIns="0" tIns="108000" bIns="0">
            <a:normAutofit/>
          </a:bodyPr>
          <a:lstStyle>
            <a:lvl1pPr marL="0" marR="0" indent="0" algn="l" defTabSz="914400" fontAlgn="auto" rtl="0" eaLnBrk="1" latinLnBrk="0" hangingPunct="1">
              <a:lnSpc>
                <a:spcPct val="100000"/>
              </a:lnSpc>
              <a:spcBef>
                <a:spcPct val="0"/>
              </a:spcBef>
              <a:spcAft>
                <a:spcPts val="1500"/>
              </a:spcAft>
              <a:buClr>
                <a:srgbClr val="6CB33F"/>
              </a:buClr>
              <a:buSzTx/>
              <a:buFontTx/>
              <a:buNone/>
              <a:defRPr sz="3200" baseline="0">
                <a:solidFill>
                  <a:srgbClr val="6CB33F"/>
                </a:solidFill>
              </a:defRPr>
            </a:lvl1pPr>
          </a:lstStyle>
          <a:p>
            <a:pPr lvl="0"/>
            <a:r>
              <a:rPr lang="nb-NO" dirty="1"/>
              <a:t>#</a:t>
            </a:r>
          </a:p>
        </p:txBody>
      </p:sp>
      <p:pic>
        <p:nvPicPr>
          <p:cNvPr id="10" name="Picture 9" descr="I:\Frode\Logoer\wiersholm_logo_gronn.emf"/>
          <p:cNvPicPr/>
          <p:nvPr userDrawn="1"/>
        </p:nvPicPr>
        <p:blipFill>
          <a:blip r:embed="rId6"/>
          <a:srcRect/>
          <a:stretch>
            <a:fillRect/>
          </a:stretch>
        </p:blipFill>
        <p:spPr>
          <a:xfrm>
            <a:off x="9744405" y="6012001"/>
            <a:ext cx="1852507" cy="503555"/>
          </a:xfrm>
          <a:prstGeom prst="rect"/>
          <a:noFill/>
          <a:ln>
            <a:noFill/>
          </a:ln>
        </p:spPr>
      </p:pic>
    </p:spTree>
    <p:extLst>
      <p:ext uri="{BB962C8B-B14F-4D97-AF65-F5344CB8AC3E}">
        <p14:creationId xmlns:p14="http://schemas.microsoft.com/office/powerpoint/2010/main" val="282095160"/>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BILDE &amp; TEKST X 2">
    <p:spTree>
      <p:nvGrpSpPr>
        <p:cNvPr id="1" name=""/>
        <p:cNvGrpSpPr/>
        <p:nvPr/>
      </p:nvGrpSpPr>
      <p:grpSpPr>
        <a:xfrm>
          <a:off x="0" y="0"/>
          <a:ext cx="0" cy="0"/>
          <a:chOff x="0" y="0"/>
          <a:chExt cx="0" cy="0"/>
        </a:xfrm>
      </p:grpSpPr>
      <p:sp>
        <p:nvSpPr>
          <p:cNvPr id="11" name="Plassholder for bilde 3"/>
          <p:cNvSpPr>
            <a:spLocks noGrp="1"/>
          </p:cNvSpPr>
          <p:nvPr>
            <p:ph type="pic" sz="quarter" idx="16"/>
          </p:nvPr>
        </p:nvSpPr>
        <p:spPr>
          <a:xfrm>
            <a:off x="0" y="0"/>
            <a:ext cx="12192000" cy="2057400"/>
          </a:xfrm>
        </p:spPr>
        <p:txBody>
          <a:bodyPr/>
          <a:lstStyle>
            <a:lvl1pPr marL="0" indent="0">
              <a:buNone/>
              <a:defRPr/>
            </a:lvl1pPr>
          </a:lstStyle>
          <a:p>
            <a:endParaRPr lang="nb-NO"/>
          </a:p>
          <a:p>
            <a:endParaRPr lang="nb-NO"/>
          </a:p>
          <a:p>
            <a:endParaRPr lang="nb-NO"/>
          </a:p>
          <a:p>
            <a:r>
              <a:rPr lang="nb-NO" dirty="1"/>
              <a:t>Klikk ikonet for å sette inn et bilde</a:t>
            </a:r>
          </a:p>
        </p:txBody>
      </p:sp>
      <p:sp>
        <p:nvSpPr>
          <p:cNvPr id="23" name="Plassholder for tekst 22"/>
          <p:cNvSpPr>
            <a:spLocks noGrp="1"/>
          </p:cNvSpPr>
          <p:nvPr>
            <p:ph type="body" sz="quarter" idx="13" hasCustomPrompt="1"/>
          </p:nvPr>
        </p:nvSpPr>
        <p:spPr>
          <a:xfrm>
            <a:off x="1292352" y="2971800"/>
            <a:ext cx="9453424" cy="2819400"/>
          </a:xfrm>
          <a:custGeom>
            <a:gdLst>
              <a:gd name="connsiteX0" fmla="*/ 4136136 w 8174736"/>
              <a:gd name="connsiteY0" fmla="*/ 0 h 3429000"/>
              <a:gd name="connsiteX1" fmla="*/ 8174736 w 8174736"/>
              <a:gd name="connsiteY1" fmla="*/ 0 h 3429000"/>
              <a:gd name="connsiteX2" fmla="*/ 8174736 w 8174736"/>
              <a:gd name="connsiteY2" fmla="*/ 3429000 h 3429000"/>
              <a:gd name="connsiteX3" fmla="*/ 4136136 w 8174736"/>
              <a:gd name="connsiteY3" fmla="*/ 3429000 h 3429000"/>
              <a:gd name="connsiteX4" fmla="*/ 0 w 8174736"/>
              <a:gd name="connsiteY4" fmla="*/ 0 h 3429000"/>
              <a:gd name="connsiteX5" fmla="*/ 4114800 w 8174736"/>
              <a:gd name="connsiteY5" fmla="*/ 0 h 3429000"/>
              <a:gd name="connsiteX6" fmla="*/ 4114800 w 8174736"/>
              <a:gd name="connsiteY6" fmla="*/ 3429000 h 3429000"/>
              <a:gd name="connsiteX7" fmla="*/ 0 w 8174736"/>
              <a:gd name="connsiteY7" fmla="*/ 3429000 h 3429000"/>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74736" h="3429000">
                <a:moveTo>
                  <a:pt x="4136136" y="0"/>
                </a:moveTo>
                <a:lnTo>
                  <a:pt x="8174736" y="0"/>
                </a:lnTo>
                <a:lnTo>
                  <a:pt x="8174736" y="3429000"/>
                </a:lnTo>
                <a:lnTo>
                  <a:pt x="4136136" y="3429000"/>
                </a:lnTo>
                <a:close/>
                <a:moveTo>
                  <a:pt x="0" y="0"/>
                </a:moveTo>
                <a:lnTo>
                  <a:pt x="4114800" y="0"/>
                </a:lnTo>
                <a:lnTo>
                  <a:pt x="4114800" y="3429000"/>
                </a:lnTo>
                <a:lnTo>
                  <a:pt x="0" y="3429000"/>
                </a:lnTo>
                <a:close/>
              </a:path>
            </a:pathLst>
          </a:custGeom>
        </p:spPr>
        <p:txBody>
          <a:bodyPr wrap="square" lIns="0" rIns="360000" numCol="2" spcCol="360000">
            <a:noAutofit/>
          </a:bodyPr>
          <a:lstStyle>
            <a:lvl1pPr marL="0" indent="0">
              <a:spcBef>
                <a:spcPct val="0"/>
              </a:spcBef>
              <a:spcAft>
                <a:spcPts val="600"/>
              </a:spcAft>
              <a:buFontTx/>
              <a:buNone/>
              <a:defRPr sz="1300">
                <a:solidFill>
                  <a:srgbClr val="414041"/>
                </a:solidFill>
                <a:latin typeface="Times New Roman" pitchFamily="18" charset="0"/>
                <a:cs typeface="Times New Roman" pitchFamily="18" charset="0"/>
              </a:defRPr>
            </a:lvl1pPr>
            <a:lvl2pPr>
              <a:defRPr sz="1300">
                <a:latin typeface="Times New Roman" pitchFamily="18" charset="0"/>
                <a:cs typeface="Times New Roman" pitchFamily="18" charset="0"/>
              </a:defRPr>
            </a:lvl2pPr>
            <a:lvl3pPr>
              <a:defRPr sz="1300">
                <a:latin typeface="Times New Roman" pitchFamily="18" charset="0"/>
                <a:cs typeface="Times New Roman" pitchFamily="18" charset="0"/>
              </a:defRPr>
            </a:lvl3pPr>
            <a:lvl4pPr>
              <a:defRPr sz="1300">
                <a:latin typeface="Times New Roman" pitchFamily="18" charset="0"/>
                <a:cs typeface="Times New Roman" pitchFamily="18" charset="0"/>
              </a:defRPr>
            </a:lvl4pPr>
            <a:lvl5pPr>
              <a:defRPr sz="1300">
                <a:latin typeface="Times New Roman" pitchFamily="18" charset="0"/>
                <a:cs typeface="Times New Roman" pitchFamily="18" charset="0"/>
              </a:defRPr>
            </a:lvl5pPr>
          </a:lstStyle>
          <a:p>
            <a:pPr lvl="0"/>
            <a:r>
              <a:rPr lang="nb-NO" noProof="0" dirty="1"/>
              <a:t>Klikk for å redigere teksten</a:t>
            </a:r>
          </a:p>
        </p:txBody>
      </p:sp>
      <p:sp>
        <p:nvSpPr>
          <p:cNvPr id="8" name="Plassholder for tekst 8"/>
          <p:cNvSpPr>
            <a:spLocks noGrp="1"/>
          </p:cNvSpPr>
          <p:nvPr>
            <p:ph type="body" sz="quarter" idx="15" hasCustomPrompt="1"/>
          </p:nvPr>
        </p:nvSpPr>
        <p:spPr>
          <a:xfrm>
            <a:off x="1292353" y="1"/>
            <a:ext cx="852529" cy="849539"/>
          </a:xfrm>
          <a:solidFill>
            <a:srgbClr val="6CB33F"/>
          </a:solidFill>
        </p:spPr>
        <p:txBody>
          <a:bodyPr bIns="0" anchor="b">
            <a:noAutofit/>
          </a:bodyPr>
          <a:lstStyle>
            <a:lvl1pPr marL="0" indent="0" algn="ctr">
              <a:buNone/>
              <a:defRPr sz="3400">
                <a:solidFill>
                  <a:schemeClr val="bg1"/>
                </a:solidFill>
              </a:defRPr>
            </a:lvl1pPr>
          </a:lstStyle>
          <a:p>
            <a:pPr lvl="0"/>
            <a:r>
              <a:rPr lang="nb-NO" noProof="0" dirty="1"/>
              <a:t>#</a:t>
            </a:r>
          </a:p>
        </p:txBody>
      </p:sp>
      <p:sp>
        <p:nvSpPr>
          <p:cNvPr id="9" name="Plassholder for tekst 10"/>
          <p:cNvSpPr>
            <a:spLocks noGrp="1"/>
          </p:cNvSpPr>
          <p:nvPr>
            <p:ph type="body" sz="quarter" idx="14"/>
          </p:nvPr>
        </p:nvSpPr>
        <p:spPr>
          <a:xfrm>
            <a:off x="2144881" y="338667"/>
            <a:ext cx="3239920" cy="510872"/>
          </a:xfrm>
          <a:blipFill>
            <a:blip r:embed="rId2"/>
            <a:srcRect/>
            <a:stretch>
              <a:fillRect/>
            </a:stretch>
          </a:blipFill>
        </p:spPr>
        <p:txBody>
          <a:bodyPr bIns="61200" anchor="b">
            <a:noAutofit/>
          </a:bodyPr>
          <a:lstStyle>
            <a:lvl1pPr marL="0" indent="0">
              <a:buNone/>
              <a:defRPr sz="1400"/>
            </a:lvl1pPr>
          </a:lstStyle>
          <a:p>
            <a:pPr lvl="0"/>
            <a:endParaRPr lang="nb-NO"/>
          </a:p>
        </p:txBody>
      </p:sp>
      <p:sp>
        <p:nvSpPr>
          <p:cNvPr id="12" name="Plassholder for lysbildenummer 4"/>
          <p:cNvSpPr>
            <a:spLocks noGrp="1"/>
          </p:cNvSpPr>
          <p:nvPr>
            <p:ph type="sldNum" sz="quarter" idx="17"/>
          </p:nvPr>
        </p:nvSpPr>
        <p:spPr>
          <a:xfrm>
            <a:off x="1292352" y="6091139"/>
            <a:ext cx="711200" cy="365125"/>
          </a:xfrm>
        </p:spPr>
        <p:txBody>
          <a:bodyPr lIns="0"/>
          <a:lstStyle>
            <a:lvl1pPr algn="l">
              <a:defRPr/>
            </a:lvl1pPr>
          </a:lstStyle>
          <a:p>
            <a:fld id="{B6F15528-21DE-4FAA-801E-634DDDAF4B2B}" type="slidenum">
              <a:rPr lang="en-US" smtClean="0"/>
              <a:t>‹#›</a:t>
            </a:fld>
            <a:endParaRPr lang="en-US"/>
          </a:p>
        </p:txBody>
      </p:sp>
      <p:sp>
        <p:nvSpPr>
          <p:cNvPr id="2" name="Tittel 1"/>
          <p:cNvSpPr>
            <a:spLocks noGrp="1"/>
          </p:cNvSpPr>
          <p:nvPr>
            <p:ph type="title"/>
          </p:nvPr>
        </p:nvSpPr>
        <p:spPr>
          <a:xfrm>
            <a:off x="1294576" y="2293972"/>
            <a:ext cx="9451200" cy="608400"/>
          </a:xfrm>
        </p:spPr>
        <p:txBody>
          <a:bodyPr lIns="0"/>
          <a:lstStyle/>
          <a:p>
            <a:r>
              <a:rPr lang="nb-NO" dirty="1"/>
              <a:t>Klikk for å redigere tittelstil</a:t>
            </a:r>
          </a:p>
        </p:txBody>
      </p:sp>
      <p:pic>
        <p:nvPicPr>
          <p:cNvPr id="10" name="Picture 9" descr="I:\Frode\Logoer\wiersholm_logo_gronn.emf"/>
          <p:cNvPicPr/>
          <p:nvPr userDrawn="1"/>
        </p:nvPicPr>
        <p:blipFill>
          <a:blip r:embed="rId3"/>
          <a:srcRect/>
          <a:stretch>
            <a:fillRect/>
          </a:stretch>
        </p:blipFill>
        <p:spPr>
          <a:xfrm>
            <a:off x="9744405" y="6012001"/>
            <a:ext cx="1852507" cy="503555"/>
          </a:xfrm>
          <a:prstGeom prst="rect"/>
          <a:noFill/>
          <a:ln>
            <a:noFill/>
          </a:ln>
        </p:spPr>
      </p:pic>
    </p:spTree>
    <p:extLst>
      <p:ext uri="{BB962C8B-B14F-4D97-AF65-F5344CB8AC3E}">
        <p14:creationId xmlns:p14="http://schemas.microsoft.com/office/powerpoint/2010/main" val="2175381640"/>
      </p:ext>
    </p:extLst>
  </p:cSld>
  <p:clrMapOvr>
    <a:masterClrMapping/>
  </p:clrMapOvr>
  <p:timing>
    <p:tnLst>
      <p:par>
        <p:cTn id="1" dur="indefinite" restart="never" nodeType="tmRoot"/>
      </p:par>
    </p:tnLst>
  </p:timing>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ilde og tekst">
    <p:spTree>
      <p:nvGrpSpPr>
        <p:cNvPr id="1" name=""/>
        <p:cNvGrpSpPr/>
        <p:nvPr/>
      </p:nvGrpSpPr>
      <p:grpSpPr>
        <a:xfrm>
          <a:off x="0" y="0"/>
          <a:ext cx="0" cy="0"/>
          <a:chOff x="0" y="0"/>
          <a:chExt cx="0" cy="0"/>
        </a:xfrm>
      </p:grpSpPr>
      <p:sp>
        <p:nvSpPr>
          <p:cNvPr id="10" name="Text Placeholder 6"/>
          <p:cNvSpPr>
            <a:spLocks noGrp="1"/>
          </p:cNvSpPr>
          <p:nvPr>
            <p:ph type="body" sz="quarter" idx="13" hasCustomPrompt="1"/>
          </p:nvPr>
        </p:nvSpPr>
        <p:spPr>
          <a:xfrm>
            <a:off x="1292352" y="2971800"/>
            <a:ext cx="6480000" cy="2819400"/>
          </a:xfrm>
        </p:spPr>
        <p:txBody>
          <a:bodyPr lIns="0">
            <a:normAutofit/>
          </a:bodyPr>
          <a:lstStyle>
            <a:lvl1pPr marL="0" indent="0">
              <a:spcBef>
                <a:spcPct val="0"/>
              </a:spcBef>
              <a:spcAft>
                <a:spcPts val="600"/>
              </a:spcAft>
              <a:buNone/>
              <a:defRPr sz="1300">
                <a:solidFill>
                  <a:srgbClr val="414041"/>
                </a:solidFill>
                <a:latin typeface="Times New Roman" pitchFamily="18" charset="0"/>
                <a:cs typeface="Times New Roman" pitchFamily="18" charset="0"/>
              </a:defRPr>
            </a:lvl1pPr>
            <a:lvl2pPr>
              <a:defRPr sz="1300">
                <a:latin typeface="Times New Roman" pitchFamily="18" charset="0"/>
                <a:cs typeface="Times New Roman" pitchFamily="18" charset="0"/>
              </a:defRPr>
            </a:lvl2pPr>
            <a:lvl3pPr>
              <a:defRPr sz="1300">
                <a:latin typeface="Times New Roman" pitchFamily="18" charset="0"/>
                <a:cs typeface="Times New Roman" pitchFamily="18" charset="0"/>
              </a:defRPr>
            </a:lvl3pPr>
            <a:lvl4pPr>
              <a:defRPr sz="1300">
                <a:latin typeface="Times New Roman" pitchFamily="18" charset="0"/>
                <a:cs typeface="Times New Roman" pitchFamily="18" charset="0"/>
              </a:defRPr>
            </a:lvl4pPr>
            <a:lvl5pPr>
              <a:defRPr sz="1300">
                <a:latin typeface="Times New Roman" pitchFamily="18" charset="0"/>
                <a:cs typeface="Times New Roman" pitchFamily="18" charset="0"/>
              </a:defRPr>
            </a:lvl5pPr>
          </a:lstStyle>
          <a:p>
            <a:pPr lvl="0"/>
            <a:r>
              <a:rPr lang="nb-NO" noProof="0" dirty="1"/>
              <a:t>Klikk for å redigere teksten</a:t>
            </a:r>
          </a:p>
        </p:txBody>
      </p:sp>
      <p:sp>
        <p:nvSpPr>
          <p:cNvPr id="16" name="Picture Placeholder 15"/>
          <p:cNvSpPr>
            <a:spLocks noGrp="1"/>
          </p:cNvSpPr>
          <p:nvPr>
            <p:ph type="pic" sz="quarter" idx="14" hasCustomPrompt="1"/>
          </p:nvPr>
        </p:nvSpPr>
        <p:spPr>
          <a:xfrm>
            <a:off x="7936089" y="2286000"/>
            <a:ext cx="2946400" cy="3505200"/>
          </a:xfrm>
        </p:spPr>
        <p:txBody>
          <a:bodyPr vert="horz" lIns="0" tIns="45720" rIns="91440" bIns="45720" rtlCol="0">
            <a:normAutofit/>
          </a:bodyPr>
          <a:lstStyle>
            <a:lvl1pPr>
              <a:defRPr lang="en-US" sz="900" kern="1200" baseline="0" smtClean="0">
                <a:solidFill>
                  <a:srgbClr val="414041"/>
                </a:solidFill>
                <a:latin typeface="Times New Roman" panose="02020603050405020304" pitchFamily="18" charset="0"/>
                <a:ea typeface="+mn-ea"/>
                <a:cs typeface="Times New Roman" panose="02020603050405020304" pitchFamily="18" charset="0"/>
              </a:defRPr>
            </a:lvl1pPr>
          </a:lstStyle>
          <a:p>
            <a:pPr marL="0" lvl="0" indent="0" algn="l" defTabSz="914400" rtl="0" eaLnBrk="1" latinLnBrk="0" hangingPunct="1">
              <a:spcBef>
                <a:spcPct val="0"/>
              </a:spcBef>
              <a:buFont typeface="Arial" pitchFamily="34" charset="0"/>
              <a:buNone/>
            </a:pPr>
            <a:r>
              <a:rPr lang="nb-NO" noProof="0" dirty="1"/>
              <a:t>Klikk for å sette inn bilde</a:t>
            </a:r>
          </a:p>
        </p:txBody>
      </p:sp>
      <p:sp>
        <p:nvSpPr>
          <p:cNvPr id="13" name="Plassholder for tekst 8"/>
          <p:cNvSpPr>
            <a:spLocks noGrp="1"/>
          </p:cNvSpPr>
          <p:nvPr>
            <p:ph type="body" sz="quarter" idx="15" hasCustomPrompt="1"/>
          </p:nvPr>
        </p:nvSpPr>
        <p:spPr>
          <a:xfrm>
            <a:off x="1292353" y="1"/>
            <a:ext cx="852529" cy="849539"/>
          </a:xfrm>
          <a:solidFill>
            <a:srgbClr val="6CB33F"/>
          </a:solidFill>
        </p:spPr>
        <p:txBody>
          <a:bodyPr bIns="0" anchor="b">
            <a:noAutofit/>
          </a:bodyPr>
          <a:lstStyle>
            <a:lvl1pPr marL="0" indent="0" algn="ctr">
              <a:buNone/>
              <a:defRPr sz="3400">
                <a:solidFill>
                  <a:schemeClr val="bg1"/>
                </a:solidFill>
              </a:defRPr>
            </a:lvl1pPr>
          </a:lstStyle>
          <a:p>
            <a:pPr lvl="0"/>
            <a:r>
              <a:rPr lang="nb-NO" noProof="0" dirty="1"/>
              <a:t>#</a:t>
            </a:r>
          </a:p>
        </p:txBody>
      </p:sp>
      <p:sp>
        <p:nvSpPr>
          <p:cNvPr id="15" name="Plassholder for tekst 10"/>
          <p:cNvSpPr>
            <a:spLocks noGrp="1"/>
          </p:cNvSpPr>
          <p:nvPr>
            <p:ph type="body" sz="quarter" idx="16"/>
          </p:nvPr>
        </p:nvSpPr>
        <p:spPr>
          <a:xfrm>
            <a:off x="2144881" y="338667"/>
            <a:ext cx="3239920" cy="510872"/>
          </a:xfrm>
          <a:blipFill>
            <a:blip r:embed="rId2"/>
            <a:srcRect/>
            <a:stretch>
              <a:fillRect/>
            </a:stretch>
          </a:blipFill>
        </p:spPr>
        <p:txBody>
          <a:bodyPr bIns="61200" anchor="b">
            <a:noAutofit/>
          </a:bodyPr>
          <a:lstStyle>
            <a:lvl1pPr marL="0" indent="0">
              <a:buNone/>
              <a:defRPr sz="1400"/>
            </a:lvl1pPr>
          </a:lstStyle>
          <a:p>
            <a:pPr lvl="0"/>
            <a:endParaRPr lang="nb-NO"/>
          </a:p>
        </p:txBody>
      </p:sp>
      <p:sp>
        <p:nvSpPr>
          <p:cNvPr id="9" name="Plassholder for lysbildenummer 4"/>
          <p:cNvSpPr>
            <a:spLocks noGrp="1"/>
          </p:cNvSpPr>
          <p:nvPr>
            <p:ph type="sldNum" sz="quarter" idx="17"/>
          </p:nvPr>
        </p:nvSpPr>
        <p:spPr>
          <a:xfrm>
            <a:off x="1292352" y="6091139"/>
            <a:ext cx="711200" cy="365125"/>
          </a:xfrm>
        </p:spPr>
        <p:txBody>
          <a:bodyPr lIns="0"/>
          <a:lstStyle>
            <a:lvl1pPr algn="l">
              <a:defRPr/>
            </a:lvl1pPr>
          </a:lstStyle>
          <a:p>
            <a:fld id="{B6F15528-21DE-4FAA-801E-634DDDAF4B2B}" type="slidenum">
              <a:rPr lang="en-US" smtClean="0"/>
              <a:t>‹#›</a:t>
            </a:fld>
            <a:endParaRPr lang="en-US"/>
          </a:p>
        </p:txBody>
      </p:sp>
      <p:sp>
        <p:nvSpPr>
          <p:cNvPr id="4" name="Tittel 3"/>
          <p:cNvSpPr>
            <a:spLocks noGrp="1"/>
          </p:cNvSpPr>
          <p:nvPr>
            <p:ph type="title"/>
          </p:nvPr>
        </p:nvSpPr>
        <p:spPr>
          <a:xfrm>
            <a:off x="1292352" y="2286000"/>
            <a:ext cx="6480000" cy="638944"/>
          </a:xfrm>
        </p:spPr>
        <p:txBody>
          <a:bodyPr lIns="0"/>
          <a:lstStyle/>
          <a:p>
            <a:r>
              <a:rPr lang="nb-NO" dirty="1"/>
              <a:t>Klikk for å redigere</a:t>
            </a:r>
          </a:p>
        </p:txBody>
      </p:sp>
      <p:pic>
        <p:nvPicPr>
          <p:cNvPr id="11" name="Picture 10" descr="I:\Frode\Logoer\wiersholm_logo_gronn.emf"/>
          <p:cNvPicPr/>
          <p:nvPr userDrawn="1"/>
        </p:nvPicPr>
        <p:blipFill>
          <a:blip r:embed="rId3"/>
          <a:srcRect/>
          <a:stretch>
            <a:fillRect/>
          </a:stretch>
        </p:blipFill>
        <p:spPr>
          <a:xfrm>
            <a:off x="9744405" y="6012001"/>
            <a:ext cx="1852507" cy="503555"/>
          </a:xfrm>
          <a:prstGeom prst="rect"/>
          <a:noFill/>
          <a:ln>
            <a:noFill/>
          </a:ln>
        </p:spPr>
      </p:pic>
    </p:spTree>
    <p:extLst>
      <p:ext uri="{BB962C8B-B14F-4D97-AF65-F5344CB8AC3E}">
        <p14:creationId xmlns:p14="http://schemas.microsoft.com/office/powerpoint/2010/main" val="2987388111"/>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tel og innhold">
    <p:spTree>
      <p:nvGrpSpPr>
        <p:cNvPr id="1" name=""/>
        <p:cNvGrpSpPr/>
        <p:nvPr/>
      </p:nvGrpSpPr>
      <p:grpSpPr>
        <a:xfrm>
          <a:off x="0" y="0"/>
          <a:ext cx="0" cy="0"/>
          <a:chOff x="0" y="0"/>
          <a:chExt cx="0" cy="0"/>
        </a:xfrm>
      </p:grpSpPr>
      <p:sp>
        <p:nvSpPr>
          <p:cNvPr id="12" name="Plassholder for tekst 8"/>
          <p:cNvSpPr>
            <a:spLocks noGrp="1"/>
          </p:cNvSpPr>
          <p:nvPr>
            <p:ph type="body" sz="quarter" idx="15" hasCustomPrompt="1"/>
          </p:nvPr>
        </p:nvSpPr>
        <p:spPr>
          <a:xfrm>
            <a:off x="1292353" y="1"/>
            <a:ext cx="852529" cy="849539"/>
          </a:xfrm>
          <a:solidFill>
            <a:srgbClr val="6CB33F"/>
          </a:solidFill>
        </p:spPr>
        <p:txBody>
          <a:bodyPr bIns="0" anchor="b">
            <a:noAutofit/>
          </a:bodyPr>
          <a:lstStyle>
            <a:lvl1pPr marL="0" indent="0" algn="ctr">
              <a:buNone/>
              <a:defRPr sz="3400">
                <a:solidFill>
                  <a:schemeClr val="bg1"/>
                </a:solidFill>
              </a:defRPr>
            </a:lvl1pPr>
          </a:lstStyle>
          <a:p>
            <a:pPr lvl="0"/>
            <a:r>
              <a:rPr lang="nb-NO" noProof="0" dirty="1"/>
              <a:t>#</a:t>
            </a:r>
          </a:p>
        </p:txBody>
      </p:sp>
      <p:sp>
        <p:nvSpPr>
          <p:cNvPr id="13" name="Plassholder for tekst 10"/>
          <p:cNvSpPr>
            <a:spLocks noGrp="1"/>
          </p:cNvSpPr>
          <p:nvPr>
            <p:ph type="body" sz="quarter" idx="16"/>
          </p:nvPr>
        </p:nvSpPr>
        <p:spPr>
          <a:xfrm>
            <a:off x="2144881" y="338667"/>
            <a:ext cx="3239920" cy="510872"/>
          </a:xfrm>
          <a:blipFill>
            <a:blip r:embed="rId2"/>
            <a:srcRect/>
            <a:stretch>
              <a:fillRect/>
            </a:stretch>
          </a:blipFill>
        </p:spPr>
        <p:txBody>
          <a:bodyPr bIns="61200" anchor="b">
            <a:noAutofit/>
          </a:bodyPr>
          <a:lstStyle>
            <a:lvl1pPr marL="0" indent="0">
              <a:buNone/>
              <a:defRPr sz="1400"/>
            </a:lvl1pPr>
          </a:lstStyle>
          <a:p>
            <a:pPr lvl="0"/>
            <a:endParaRPr lang="nb-NO"/>
          </a:p>
        </p:txBody>
      </p:sp>
      <p:sp>
        <p:nvSpPr>
          <p:cNvPr id="9" name="Plassholder for lysbildenummer 4"/>
          <p:cNvSpPr>
            <a:spLocks noGrp="1"/>
          </p:cNvSpPr>
          <p:nvPr>
            <p:ph type="sldNum" sz="quarter" idx="17"/>
          </p:nvPr>
        </p:nvSpPr>
        <p:spPr>
          <a:xfrm>
            <a:off x="1292352" y="6091139"/>
            <a:ext cx="711200" cy="365125"/>
          </a:xfrm>
        </p:spPr>
        <p:txBody>
          <a:bodyPr lIns="0"/>
          <a:lstStyle>
            <a:lvl1pPr algn="l">
              <a:defRPr/>
            </a:lvl1pPr>
          </a:lstStyle>
          <a:p>
            <a:fld id="{B6F15528-21DE-4FAA-801E-634DDDAF4B2B}" type="slidenum">
              <a:rPr lang="en-US" smtClean="0"/>
              <a:t>‹#›</a:t>
            </a:fld>
            <a:endParaRPr lang="en-US"/>
          </a:p>
        </p:txBody>
      </p:sp>
      <p:sp>
        <p:nvSpPr>
          <p:cNvPr id="21" name="Plassholder for innhold 4"/>
          <p:cNvSpPr>
            <a:spLocks noGrp="1"/>
          </p:cNvSpPr>
          <p:nvPr>
            <p:ph sz="quarter" idx="43"/>
          </p:nvPr>
        </p:nvSpPr>
        <p:spPr>
          <a:xfrm>
            <a:off x="1293285" y="2189285"/>
            <a:ext cx="9577916" cy="3601915"/>
          </a:xfrm>
        </p:spPr>
        <p:txBody>
          <a:bodyPr lIns="0">
            <a:normAutofit/>
          </a:bodyPr>
          <a:lstStyle>
            <a:lvl1pPr marL="180000" indent="-180000">
              <a:spcBef>
                <a:spcPct val="0"/>
              </a:spcBef>
              <a:spcAft>
                <a:spcPts val="600"/>
              </a:spcAft>
              <a:buFontTx/>
              <a:buBlip>
                <a:blip r:embed="rId3"/>
              </a:buBlip>
              <a:defRPr sz="1300"/>
            </a:lvl1pPr>
            <a:lvl2pPr indent="-144000">
              <a:spcBef>
                <a:spcPct val="0"/>
              </a:spcBef>
              <a:spcAft>
                <a:spcPts val="600"/>
              </a:spcAft>
              <a:defRPr sz="1200"/>
            </a:lvl2pPr>
            <a:lvl3pPr indent="-144000">
              <a:spcBef>
                <a:spcPct val="0"/>
              </a:spcBef>
              <a:spcAft>
                <a:spcPts val="600"/>
              </a:spcAft>
              <a:defRPr sz="1200"/>
            </a:lvl3pPr>
            <a:lvl4pPr indent="-144000">
              <a:spcBef>
                <a:spcPct val="0"/>
              </a:spcBef>
              <a:spcAft>
                <a:spcPts val="600"/>
              </a:spcAft>
              <a:defRPr sz="1100"/>
            </a:lvl4pPr>
            <a:lvl5pPr indent="-144000">
              <a:spcBef>
                <a:spcPct val="0"/>
              </a:spcBef>
              <a:spcAft>
                <a:spcPts val="600"/>
              </a:spcAft>
              <a:defRPr sz="1050"/>
            </a:lvl5pPr>
          </a:lstStyle>
          <a:p>
            <a:pPr lvl="0"/>
            <a:r>
              <a:rPr lang="nb-NO" dirty="1"/>
              <a:t>Klikk for å redigere tekststiler i malen</a:t>
            </a:r>
          </a:p>
          <a:p>
            <a:pPr lvl="1"/>
            <a:r>
              <a:rPr lang="nb-NO" dirty="1"/>
              <a:t>Andre nivå</a:t>
            </a:r>
          </a:p>
          <a:p>
            <a:pPr lvl="2"/>
            <a:r>
              <a:rPr lang="nb-NO" dirty="1"/>
              <a:t>Tredje nivå</a:t>
            </a:r>
          </a:p>
          <a:p>
            <a:pPr lvl="3"/>
            <a:r>
              <a:rPr lang="nb-NO" dirty="1"/>
              <a:t>Fjerde nivå</a:t>
            </a:r>
          </a:p>
          <a:p>
            <a:pPr lvl="4"/>
            <a:r>
              <a:rPr lang="nb-NO" dirty="1"/>
              <a:t>Femte nivå</a:t>
            </a:r>
          </a:p>
        </p:txBody>
      </p:sp>
      <p:sp>
        <p:nvSpPr>
          <p:cNvPr id="4" name="Tittel 3"/>
          <p:cNvSpPr>
            <a:spLocks noGrp="1"/>
          </p:cNvSpPr>
          <p:nvPr>
            <p:ph type="title"/>
          </p:nvPr>
        </p:nvSpPr>
        <p:spPr>
          <a:xfrm>
            <a:off x="1291200" y="1259999"/>
            <a:ext cx="9580000" cy="608400"/>
          </a:xfrm>
        </p:spPr>
        <p:txBody>
          <a:bodyPr lIns="0"/>
          <a:lstStyle/>
          <a:p>
            <a:r>
              <a:rPr lang="nb-NO" dirty="1"/>
              <a:t>Klikk for å redigere tittelstil</a:t>
            </a:r>
          </a:p>
        </p:txBody>
      </p:sp>
      <p:sp>
        <p:nvSpPr>
          <p:cNvPr id="14" name="Undertittel 2"/>
          <p:cNvSpPr>
            <a:spLocks noGrp="1"/>
          </p:cNvSpPr>
          <p:nvPr>
            <p:ph type="subTitle" idx="59"/>
          </p:nvPr>
        </p:nvSpPr>
        <p:spPr>
          <a:xfrm>
            <a:off x="1291200" y="1868399"/>
            <a:ext cx="9580000" cy="320886"/>
          </a:xfrm>
        </p:spPr>
        <p:txBody>
          <a:bodyPr lIns="0" anchor="ctr" anchorCtr="0">
            <a:noAutofit/>
          </a:bodyPr>
          <a:lstStyle>
            <a:lvl1pPr marL="0" indent="0" algn="l">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dirty="1"/>
              <a:t>Klikk for å redigere undertittelstil i malen</a:t>
            </a:r>
          </a:p>
        </p:txBody>
      </p:sp>
      <p:pic>
        <p:nvPicPr>
          <p:cNvPr id="11" name="Picture 10" descr="I:\Frode\Logoer\wiersholm_logo_gronn.emf"/>
          <p:cNvPicPr/>
          <p:nvPr userDrawn="1"/>
        </p:nvPicPr>
        <p:blipFill>
          <a:blip r:embed="rId4"/>
          <a:srcRect/>
          <a:stretch>
            <a:fillRect/>
          </a:stretch>
        </p:blipFill>
        <p:spPr>
          <a:xfrm>
            <a:off x="9744405" y="6012001"/>
            <a:ext cx="1852507" cy="503555"/>
          </a:xfrm>
          <a:prstGeom prst="rect"/>
          <a:noFill/>
          <a:ln>
            <a:noFill/>
          </a:ln>
        </p:spPr>
      </p:pic>
    </p:spTree>
    <p:extLst>
      <p:ext uri="{BB962C8B-B14F-4D97-AF65-F5344CB8AC3E}">
        <p14:creationId xmlns:p14="http://schemas.microsoft.com/office/powerpoint/2010/main" val="3913813050"/>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eam">
    <p:spTree>
      <p:nvGrpSpPr>
        <p:cNvPr id="1" name=""/>
        <p:cNvGrpSpPr/>
        <p:nvPr/>
      </p:nvGrpSpPr>
      <p:grpSpPr>
        <a:xfrm>
          <a:off x="0" y="0"/>
          <a:ext cx="0" cy="0"/>
          <a:chOff x="0" y="0"/>
          <a:chExt cx="0" cy="0"/>
        </a:xfrm>
      </p:grpSpPr>
      <p:sp>
        <p:nvSpPr>
          <p:cNvPr id="8" name="Content Placeholder 2"/>
          <p:cNvSpPr>
            <a:spLocks noGrp="1"/>
          </p:cNvSpPr>
          <p:nvPr>
            <p:ph idx="1" hasCustomPrompt="1"/>
          </p:nvPr>
        </p:nvSpPr>
        <p:spPr>
          <a:xfrm>
            <a:off x="2633712" y="2653680"/>
            <a:ext cx="3840427" cy="288032"/>
          </a:xfrm>
        </p:spPr>
        <p:txBody>
          <a:bodyPr anchor="ctr">
            <a:noAutofit/>
          </a:bodyPr>
          <a:lstStyle>
            <a:lvl1pPr marL="0" indent="0">
              <a:spcBef>
                <a:spcPct val="0"/>
              </a:spcBef>
              <a:buNone/>
              <a:defRPr sz="1000">
                <a:solidFill>
                  <a:srgbClr val="414041"/>
                </a:solidFill>
                <a:latin typeface="Times New Roman" panose="02020603050405020304" pitchFamily="18" charset="0"/>
                <a:cs typeface="Times New Roman" panose="02020603050405020304" pitchFamily="18" charset="0"/>
              </a:defRPr>
            </a:lvl1pPr>
          </a:lstStyle>
          <a:p>
            <a:pPr lvl="0"/>
            <a:r>
              <a:rPr lang="nb-NO" noProof="0" dirty="1"/>
              <a:t>Posisjon</a:t>
            </a:r>
          </a:p>
        </p:txBody>
      </p:sp>
      <p:sp>
        <p:nvSpPr>
          <p:cNvPr id="17" name="Content Placeholder 2"/>
          <p:cNvSpPr>
            <a:spLocks noGrp="1"/>
          </p:cNvSpPr>
          <p:nvPr>
            <p:ph idx="16" hasCustomPrompt="1"/>
          </p:nvPr>
        </p:nvSpPr>
        <p:spPr>
          <a:xfrm>
            <a:off x="2633712" y="2293640"/>
            <a:ext cx="3840427" cy="288032"/>
          </a:xfrm>
        </p:spPr>
        <p:txBody>
          <a:bodyPr anchor="ctr">
            <a:noAutofit/>
          </a:bodyPr>
          <a:lstStyle>
            <a:lvl1pPr marL="0" indent="0">
              <a:spcBef>
                <a:spcPct val="0"/>
              </a:spcBef>
              <a:buNone/>
              <a:defRPr sz="2000">
                <a:solidFill>
                  <a:srgbClr val="414041"/>
                </a:solidFill>
                <a:latin typeface="Times New Roman" panose="02020603050405020304" pitchFamily="18" charset="0"/>
                <a:cs typeface="Times New Roman" panose="02020603050405020304" pitchFamily="18" charset="0"/>
              </a:defRPr>
            </a:lvl1pPr>
          </a:lstStyle>
          <a:p>
            <a:pPr lvl="0"/>
            <a:r>
              <a:rPr lang="nb-NO" noProof="0" dirty="1"/>
              <a:t>Navn</a:t>
            </a:r>
          </a:p>
        </p:txBody>
      </p:sp>
      <p:sp>
        <p:nvSpPr>
          <p:cNvPr id="35" name="Picture Placeholder 15"/>
          <p:cNvSpPr>
            <a:spLocks noGrp="1"/>
          </p:cNvSpPr>
          <p:nvPr>
            <p:ph type="pic" sz="quarter" idx="23" hasCustomPrompt="1"/>
          </p:nvPr>
        </p:nvSpPr>
        <p:spPr>
          <a:xfrm>
            <a:off x="1292352" y="2192866"/>
            <a:ext cx="1117600" cy="838800"/>
          </a:xfrm>
        </p:spPr>
        <p:txBody>
          <a:bodyPr vert="horz" lIns="91440" tIns="45720" rIns="91440" bIns="45720" rtlCol="0">
            <a:normAutofit/>
          </a:bodyPr>
          <a:lstStyle>
            <a:lvl1pPr>
              <a:defRPr lang="en-US" sz="900" kern="1200" smtClean="0">
                <a:solidFill>
                  <a:srgbClr val="414041"/>
                </a:solidFill>
                <a:latin typeface="Times New Roman" panose="02020603050405020304" pitchFamily="18" charset="0"/>
                <a:ea typeface="+mn-ea"/>
                <a:cs typeface="Times New Roman" panose="02020603050405020304" pitchFamily="18" charset="0"/>
              </a:defRPr>
            </a:lvl1pPr>
          </a:lstStyle>
          <a:p>
            <a:pPr marL="0" lvl="0" indent="0" algn="l" defTabSz="914400" rtl="0" eaLnBrk="1" latinLnBrk="0" hangingPunct="1">
              <a:spcBef>
                <a:spcPct val="0"/>
              </a:spcBef>
              <a:buFont typeface="Arial" pitchFamily="34" charset="0"/>
              <a:buNone/>
            </a:pPr>
            <a:r>
              <a:rPr lang="nb-NO" noProof="0" dirty="1"/>
              <a:t>Sett inn bilde</a:t>
            </a:r>
          </a:p>
        </p:txBody>
      </p:sp>
      <p:sp>
        <p:nvSpPr>
          <p:cNvPr id="47" name="Plassholder for tekst 8"/>
          <p:cNvSpPr>
            <a:spLocks noGrp="1"/>
          </p:cNvSpPr>
          <p:nvPr>
            <p:ph type="body" sz="quarter" idx="15" hasCustomPrompt="1"/>
          </p:nvPr>
        </p:nvSpPr>
        <p:spPr>
          <a:xfrm>
            <a:off x="1292353" y="1"/>
            <a:ext cx="852529" cy="849539"/>
          </a:xfrm>
          <a:solidFill>
            <a:srgbClr val="6CB33F"/>
          </a:solidFill>
        </p:spPr>
        <p:txBody>
          <a:bodyPr bIns="0" anchor="b">
            <a:noAutofit/>
          </a:bodyPr>
          <a:lstStyle>
            <a:lvl1pPr marL="0" indent="0" algn="ctr">
              <a:buNone/>
              <a:defRPr sz="3400">
                <a:solidFill>
                  <a:schemeClr val="bg1"/>
                </a:solidFill>
              </a:defRPr>
            </a:lvl1pPr>
          </a:lstStyle>
          <a:p>
            <a:pPr lvl="0"/>
            <a:r>
              <a:rPr lang="nb-NO" noProof="0" dirty="1"/>
              <a:t>#</a:t>
            </a:r>
          </a:p>
        </p:txBody>
      </p:sp>
      <p:sp>
        <p:nvSpPr>
          <p:cNvPr id="48" name="Plassholder for tekst 10"/>
          <p:cNvSpPr>
            <a:spLocks noGrp="1"/>
          </p:cNvSpPr>
          <p:nvPr>
            <p:ph type="body" sz="quarter" idx="42"/>
          </p:nvPr>
        </p:nvSpPr>
        <p:spPr>
          <a:xfrm>
            <a:off x="2144881" y="338667"/>
            <a:ext cx="3239920" cy="510872"/>
          </a:xfrm>
          <a:blipFill>
            <a:blip r:embed="rId2"/>
            <a:srcRect/>
            <a:stretch>
              <a:fillRect/>
            </a:stretch>
          </a:blipFill>
        </p:spPr>
        <p:txBody>
          <a:bodyPr bIns="61200" anchor="b">
            <a:noAutofit/>
          </a:bodyPr>
          <a:lstStyle>
            <a:lvl1pPr marL="0" indent="0">
              <a:buNone/>
              <a:defRPr sz="1400"/>
            </a:lvl1pPr>
          </a:lstStyle>
          <a:p>
            <a:pPr lvl="0"/>
            <a:endParaRPr lang="nb-NO"/>
          </a:p>
        </p:txBody>
      </p:sp>
      <p:sp>
        <p:nvSpPr>
          <p:cNvPr id="44" name="Content Placeholder 2"/>
          <p:cNvSpPr>
            <a:spLocks noGrp="1"/>
          </p:cNvSpPr>
          <p:nvPr>
            <p:ph idx="43" hasCustomPrompt="1"/>
          </p:nvPr>
        </p:nvSpPr>
        <p:spPr>
          <a:xfrm>
            <a:off x="2633712" y="3568080"/>
            <a:ext cx="3840427" cy="288032"/>
          </a:xfrm>
        </p:spPr>
        <p:txBody>
          <a:bodyPr anchor="ctr">
            <a:noAutofit/>
          </a:bodyPr>
          <a:lstStyle>
            <a:lvl1pPr marL="0" indent="0">
              <a:spcBef>
                <a:spcPct val="0"/>
              </a:spcBef>
              <a:buNone/>
              <a:defRPr sz="1000">
                <a:solidFill>
                  <a:srgbClr val="414041"/>
                </a:solidFill>
                <a:latin typeface="Times New Roman" panose="02020603050405020304" pitchFamily="18" charset="0"/>
                <a:cs typeface="Times New Roman" panose="02020603050405020304" pitchFamily="18" charset="0"/>
              </a:defRPr>
            </a:lvl1pPr>
          </a:lstStyle>
          <a:p>
            <a:pPr lvl="0"/>
            <a:r>
              <a:rPr lang="nb-NO" noProof="0" dirty="1"/>
              <a:t>Posisjon</a:t>
            </a:r>
          </a:p>
        </p:txBody>
      </p:sp>
      <p:cxnSp>
        <p:nvCxnSpPr>
          <p:cNvPr id="45" name="Straight Connector 15"/>
          <p:cNvCxnSpPr/>
          <p:nvPr userDrawn="1"/>
        </p:nvCxnSpPr>
        <p:spPr>
          <a:xfrm>
            <a:off x="2441691" y="3987801"/>
            <a:ext cx="9313035" cy="0"/>
          </a:xfrm>
          <a:prstGeom prst="line"/>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51" name="Content Placeholder 2"/>
          <p:cNvSpPr>
            <a:spLocks noGrp="1"/>
          </p:cNvSpPr>
          <p:nvPr>
            <p:ph idx="44" hasCustomPrompt="1"/>
          </p:nvPr>
        </p:nvSpPr>
        <p:spPr>
          <a:xfrm>
            <a:off x="2633712" y="3208040"/>
            <a:ext cx="3840427" cy="288032"/>
          </a:xfrm>
        </p:spPr>
        <p:txBody>
          <a:bodyPr anchor="ctr">
            <a:noAutofit/>
          </a:bodyPr>
          <a:lstStyle>
            <a:lvl1pPr marL="0" indent="0">
              <a:spcBef>
                <a:spcPct val="0"/>
              </a:spcBef>
              <a:buNone/>
              <a:defRPr sz="2000">
                <a:solidFill>
                  <a:srgbClr val="414041"/>
                </a:solidFill>
                <a:latin typeface="Times New Roman" panose="02020603050405020304" pitchFamily="18" charset="0"/>
                <a:cs typeface="Times New Roman" panose="02020603050405020304" pitchFamily="18" charset="0"/>
              </a:defRPr>
            </a:lvl1pPr>
          </a:lstStyle>
          <a:p>
            <a:pPr lvl="0"/>
            <a:r>
              <a:rPr lang="nb-NO" noProof="0" dirty="1"/>
              <a:t>Navn</a:t>
            </a:r>
          </a:p>
        </p:txBody>
      </p:sp>
      <p:sp>
        <p:nvSpPr>
          <p:cNvPr id="53" name="Picture Placeholder 15"/>
          <p:cNvSpPr>
            <a:spLocks noGrp="1"/>
          </p:cNvSpPr>
          <p:nvPr>
            <p:ph type="pic" sz="quarter" idx="46" hasCustomPrompt="1"/>
          </p:nvPr>
        </p:nvSpPr>
        <p:spPr>
          <a:xfrm>
            <a:off x="1292352" y="3112911"/>
            <a:ext cx="1117600" cy="838800"/>
          </a:xfrm>
        </p:spPr>
        <p:txBody>
          <a:bodyPr vert="horz" lIns="91440" tIns="45720" rIns="91440" bIns="45720" rtlCol="0">
            <a:normAutofit/>
          </a:bodyPr>
          <a:lstStyle>
            <a:lvl1pPr>
              <a:defRPr lang="en-US" sz="900" kern="1200" smtClean="0">
                <a:solidFill>
                  <a:srgbClr val="414041"/>
                </a:solidFill>
                <a:latin typeface="Times New Roman" panose="02020603050405020304" pitchFamily="18" charset="0"/>
                <a:ea typeface="+mn-ea"/>
                <a:cs typeface="Times New Roman" panose="02020603050405020304" pitchFamily="18" charset="0"/>
              </a:defRPr>
            </a:lvl1pPr>
          </a:lstStyle>
          <a:p>
            <a:pPr marL="0" lvl="0" indent="0" algn="l" defTabSz="914400" rtl="0" eaLnBrk="1" latinLnBrk="0" hangingPunct="1">
              <a:spcBef>
                <a:spcPct val="0"/>
              </a:spcBef>
              <a:buFont typeface="Arial" pitchFamily="34" charset="0"/>
              <a:buNone/>
            </a:pPr>
            <a:r>
              <a:rPr lang="nb-NO" noProof="0" dirty="1"/>
              <a:t>Sett inn bilde</a:t>
            </a:r>
          </a:p>
        </p:txBody>
      </p:sp>
      <p:sp>
        <p:nvSpPr>
          <p:cNvPr id="55" name="Content Placeholder 2"/>
          <p:cNvSpPr>
            <a:spLocks noGrp="1"/>
          </p:cNvSpPr>
          <p:nvPr>
            <p:ph idx="47" hasCustomPrompt="1"/>
          </p:nvPr>
        </p:nvSpPr>
        <p:spPr>
          <a:xfrm>
            <a:off x="2633712" y="4482480"/>
            <a:ext cx="3840427" cy="288032"/>
          </a:xfrm>
        </p:spPr>
        <p:txBody>
          <a:bodyPr anchor="ctr">
            <a:noAutofit/>
          </a:bodyPr>
          <a:lstStyle>
            <a:lvl1pPr marL="0" indent="0">
              <a:spcBef>
                <a:spcPct val="0"/>
              </a:spcBef>
              <a:buNone/>
              <a:defRPr sz="1000">
                <a:solidFill>
                  <a:srgbClr val="414041"/>
                </a:solidFill>
                <a:latin typeface="Times New Roman" panose="02020603050405020304" pitchFamily="18" charset="0"/>
                <a:cs typeface="Times New Roman" panose="02020603050405020304" pitchFamily="18" charset="0"/>
              </a:defRPr>
            </a:lvl1pPr>
          </a:lstStyle>
          <a:p>
            <a:pPr lvl="0"/>
            <a:r>
              <a:rPr lang="nb-NO" noProof="0" dirty="1"/>
              <a:t>Posisjon</a:t>
            </a:r>
          </a:p>
        </p:txBody>
      </p:sp>
      <p:cxnSp>
        <p:nvCxnSpPr>
          <p:cNvPr id="56" name="Straight Connector 15"/>
          <p:cNvCxnSpPr/>
          <p:nvPr userDrawn="1"/>
        </p:nvCxnSpPr>
        <p:spPr>
          <a:xfrm>
            <a:off x="2441691" y="4919135"/>
            <a:ext cx="9313035" cy="0"/>
          </a:xfrm>
          <a:prstGeom prst="line"/>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57" name="Content Placeholder 2"/>
          <p:cNvSpPr>
            <a:spLocks noGrp="1"/>
          </p:cNvSpPr>
          <p:nvPr>
            <p:ph idx="48" hasCustomPrompt="1"/>
          </p:nvPr>
        </p:nvSpPr>
        <p:spPr>
          <a:xfrm>
            <a:off x="2633712" y="4122440"/>
            <a:ext cx="3840427" cy="288032"/>
          </a:xfrm>
        </p:spPr>
        <p:txBody>
          <a:bodyPr anchor="ctr">
            <a:noAutofit/>
          </a:bodyPr>
          <a:lstStyle>
            <a:lvl1pPr marL="0" indent="0">
              <a:spcBef>
                <a:spcPct val="0"/>
              </a:spcBef>
              <a:buNone/>
              <a:defRPr sz="2000">
                <a:solidFill>
                  <a:srgbClr val="414041"/>
                </a:solidFill>
                <a:latin typeface="Times New Roman" panose="02020603050405020304" pitchFamily="18" charset="0"/>
                <a:cs typeface="Times New Roman" panose="02020603050405020304" pitchFamily="18" charset="0"/>
              </a:defRPr>
            </a:lvl1pPr>
          </a:lstStyle>
          <a:p>
            <a:pPr lvl="0"/>
            <a:r>
              <a:rPr lang="nb-NO" noProof="0" dirty="1"/>
              <a:t>Navn</a:t>
            </a:r>
          </a:p>
        </p:txBody>
      </p:sp>
      <p:sp>
        <p:nvSpPr>
          <p:cNvPr id="59" name="Picture Placeholder 15"/>
          <p:cNvSpPr>
            <a:spLocks noGrp="1"/>
          </p:cNvSpPr>
          <p:nvPr>
            <p:ph type="pic" sz="quarter" idx="50" hasCustomPrompt="1"/>
          </p:nvPr>
        </p:nvSpPr>
        <p:spPr>
          <a:xfrm>
            <a:off x="1292352" y="4032956"/>
            <a:ext cx="1117600" cy="838800"/>
          </a:xfrm>
        </p:spPr>
        <p:txBody>
          <a:bodyPr vert="horz" lIns="91440" tIns="45720" rIns="91440" bIns="45720" rtlCol="0">
            <a:normAutofit/>
          </a:bodyPr>
          <a:lstStyle>
            <a:lvl1pPr>
              <a:defRPr lang="en-US" sz="900" kern="1200" smtClean="0">
                <a:solidFill>
                  <a:srgbClr val="414041"/>
                </a:solidFill>
                <a:latin typeface="Times New Roman" panose="02020603050405020304" pitchFamily="18" charset="0"/>
                <a:ea typeface="+mn-ea"/>
                <a:cs typeface="Times New Roman" panose="02020603050405020304" pitchFamily="18" charset="0"/>
              </a:defRPr>
            </a:lvl1pPr>
          </a:lstStyle>
          <a:p>
            <a:pPr marL="0" lvl="0" indent="0" algn="l" defTabSz="914400" rtl="0" eaLnBrk="1" latinLnBrk="0" hangingPunct="1">
              <a:spcBef>
                <a:spcPct val="0"/>
              </a:spcBef>
              <a:buFont typeface="Arial" pitchFamily="34" charset="0"/>
              <a:buNone/>
            </a:pPr>
            <a:r>
              <a:rPr lang="nb-NO" noProof="0" dirty="1"/>
              <a:t>Sett inn bilde</a:t>
            </a:r>
          </a:p>
        </p:txBody>
      </p:sp>
      <p:sp>
        <p:nvSpPr>
          <p:cNvPr id="61" name="Content Placeholder 2"/>
          <p:cNvSpPr>
            <a:spLocks noGrp="1"/>
          </p:cNvSpPr>
          <p:nvPr>
            <p:ph idx="51" hasCustomPrompt="1"/>
          </p:nvPr>
        </p:nvSpPr>
        <p:spPr>
          <a:xfrm>
            <a:off x="2633712" y="5396880"/>
            <a:ext cx="3840427" cy="288032"/>
          </a:xfrm>
        </p:spPr>
        <p:txBody>
          <a:bodyPr anchor="ctr">
            <a:noAutofit/>
          </a:bodyPr>
          <a:lstStyle>
            <a:lvl1pPr marL="0" indent="0">
              <a:spcBef>
                <a:spcPct val="0"/>
              </a:spcBef>
              <a:buNone/>
              <a:defRPr sz="1000">
                <a:solidFill>
                  <a:srgbClr val="414041"/>
                </a:solidFill>
                <a:latin typeface="Times New Roman" panose="02020603050405020304" pitchFamily="18" charset="0"/>
                <a:cs typeface="Times New Roman" panose="02020603050405020304" pitchFamily="18" charset="0"/>
              </a:defRPr>
            </a:lvl1pPr>
          </a:lstStyle>
          <a:p>
            <a:pPr lvl="0"/>
            <a:r>
              <a:rPr lang="nb-NO" noProof="0" dirty="1"/>
              <a:t>Posisjon</a:t>
            </a:r>
          </a:p>
        </p:txBody>
      </p:sp>
      <p:cxnSp>
        <p:nvCxnSpPr>
          <p:cNvPr id="62" name="Straight Connector 15"/>
          <p:cNvCxnSpPr/>
          <p:nvPr userDrawn="1"/>
        </p:nvCxnSpPr>
        <p:spPr>
          <a:xfrm>
            <a:off x="2441691" y="5833535"/>
            <a:ext cx="9313035" cy="0"/>
          </a:xfrm>
          <a:prstGeom prst="line"/>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63" name="Content Placeholder 2"/>
          <p:cNvSpPr>
            <a:spLocks noGrp="1"/>
          </p:cNvSpPr>
          <p:nvPr>
            <p:ph idx="52" hasCustomPrompt="1"/>
          </p:nvPr>
        </p:nvSpPr>
        <p:spPr>
          <a:xfrm>
            <a:off x="2633712" y="5036840"/>
            <a:ext cx="3840427" cy="288032"/>
          </a:xfrm>
        </p:spPr>
        <p:txBody>
          <a:bodyPr anchor="ctr">
            <a:noAutofit/>
          </a:bodyPr>
          <a:lstStyle>
            <a:lvl1pPr marL="0" indent="0">
              <a:spcBef>
                <a:spcPct val="0"/>
              </a:spcBef>
              <a:buNone/>
              <a:defRPr sz="2000">
                <a:solidFill>
                  <a:srgbClr val="414041"/>
                </a:solidFill>
                <a:latin typeface="Times New Roman" panose="02020603050405020304" pitchFamily="18" charset="0"/>
                <a:cs typeface="Times New Roman" panose="02020603050405020304" pitchFamily="18" charset="0"/>
              </a:defRPr>
            </a:lvl1pPr>
          </a:lstStyle>
          <a:p>
            <a:pPr lvl="0"/>
            <a:r>
              <a:rPr lang="nb-NO" noProof="0" dirty="1"/>
              <a:t>Navn</a:t>
            </a:r>
          </a:p>
        </p:txBody>
      </p:sp>
      <p:sp>
        <p:nvSpPr>
          <p:cNvPr id="65" name="Picture Placeholder 15"/>
          <p:cNvSpPr>
            <a:spLocks noGrp="1"/>
          </p:cNvSpPr>
          <p:nvPr>
            <p:ph type="pic" sz="quarter" idx="54" hasCustomPrompt="1"/>
          </p:nvPr>
        </p:nvSpPr>
        <p:spPr>
          <a:xfrm>
            <a:off x="1292352" y="4953000"/>
            <a:ext cx="1117600" cy="838800"/>
          </a:xfrm>
        </p:spPr>
        <p:txBody>
          <a:bodyPr vert="horz" lIns="91440" tIns="45720" rIns="91440" bIns="45720" rtlCol="0">
            <a:normAutofit/>
          </a:bodyPr>
          <a:lstStyle>
            <a:lvl1pPr>
              <a:defRPr lang="en-US" sz="900" kern="1200" smtClean="0">
                <a:solidFill>
                  <a:srgbClr val="414041"/>
                </a:solidFill>
                <a:latin typeface="Times New Roman" panose="02020603050405020304" pitchFamily="18" charset="0"/>
                <a:ea typeface="+mn-ea"/>
                <a:cs typeface="Times New Roman" panose="02020603050405020304" pitchFamily="18" charset="0"/>
              </a:defRPr>
            </a:lvl1pPr>
          </a:lstStyle>
          <a:p>
            <a:pPr marL="0" lvl="0" indent="0" algn="l" defTabSz="914400" rtl="0" eaLnBrk="1" latinLnBrk="0" hangingPunct="1">
              <a:spcBef>
                <a:spcPct val="0"/>
              </a:spcBef>
              <a:buFont typeface="Arial" pitchFamily="34" charset="0"/>
              <a:buNone/>
            </a:pPr>
            <a:r>
              <a:rPr lang="nb-NO" noProof="0" dirty="1"/>
              <a:t>Sett inn bilde</a:t>
            </a:r>
          </a:p>
        </p:txBody>
      </p:sp>
      <p:sp>
        <p:nvSpPr>
          <p:cNvPr id="30" name="Plassholder for lysbildenummer 4"/>
          <p:cNvSpPr>
            <a:spLocks noGrp="1"/>
          </p:cNvSpPr>
          <p:nvPr>
            <p:ph type="sldNum" sz="quarter" idx="17"/>
          </p:nvPr>
        </p:nvSpPr>
        <p:spPr>
          <a:xfrm>
            <a:off x="1292352" y="6091139"/>
            <a:ext cx="711200" cy="365125"/>
          </a:xfrm>
        </p:spPr>
        <p:txBody>
          <a:bodyPr lIns="0"/>
          <a:lstStyle>
            <a:lvl1pPr algn="l">
              <a:defRPr/>
            </a:lvl1pPr>
          </a:lstStyle>
          <a:p>
            <a:fld id="{B6F15528-21DE-4FAA-801E-634DDDAF4B2B}" type="slidenum">
              <a:rPr lang="en-US" smtClean="0"/>
              <a:t>‹#›</a:t>
            </a:fld>
            <a:endParaRPr lang="en-US"/>
          </a:p>
        </p:txBody>
      </p:sp>
      <p:sp>
        <p:nvSpPr>
          <p:cNvPr id="3" name="Plassholder for tekst 2"/>
          <p:cNvSpPr>
            <a:spLocks noGrp="1"/>
          </p:cNvSpPr>
          <p:nvPr>
            <p:ph type="body" sz="quarter" idx="55" hasCustomPrompt="1"/>
          </p:nvPr>
        </p:nvSpPr>
        <p:spPr>
          <a:xfrm>
            <a:off x="6604001" y="2192866"/>
            <a:ext cx="4267769" cy="838800"/>
          </a:xfrm>
        </p:spPr>
        <p:txBody>
          <a:bodyPr>
            <a:normAutofit/>
          </a:bodyPr>
          <a:lstStyle>
            <a:lvl1pPr marL="177800" indent="-177800">
              <a:buFontTx/>
              <a:buBlip>
                <a:blip r:embed="rId3"/>
              </a:buBlip>
              <a:defRPr sz="1300"/>
            </a:lvl1pPr>
          </a:lstStyle>
          <a:p>
            <a:pPr lvl="0"/>
            <a:r>
              <a:rPr lang="nb-NO" dirty="1"/>
              <a:t>Info</a:t>
            </a:r>
          </a:p>
        </p:txBody>
      </p:sp>
      <p:cxnSp>
        <p:nvCxnSpPr>
          <p:cNvPr id="38" name="Straight Connector 15"/>
          <p:cNvCxnSpPr/>
          <p:nvPr userDrawn="1"/>
        </p:nvCxnSpPr>
        <p:spPr>
          <a:xfrm>
            <a:off x="2430403" y="3073400"/>
            <a:ext cx="9313035" cy="0"/>
          </a:xfrm>
          <a:prstGeom prst="line"/>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4" name="Plassholder for tekst 3"/>
          <p:cNvSpPr>
            <a:spLocks noGrp="1"/>
          </p:cNvSpPr>
          <p:nvPr>
            <p:ph type="body" sz="quarter" idx="56" hasCustomPrompt="1"/>
          </p:nvPr>
        </p:nvSpPr>
        <p:spPr>
          <a:xfrm>
            <a:off x="6604001" y="3112911"/>
            <a:ext cx="4267199" cy="838800"/>
          </a:xfrm>
        </p:spPr>
        <p:txBody>
          <a:bodyPr>
            <a:normAutofit/>
          </a:bodyPr>
          <a:lstStyle>
            <a:lvl1pPr marL="177800" indent="-177800">
              <a:buFontTx/>
              <a:buBlip>
                <a:blip r:embed="rId3"/>
              </a:buBlip>
              <a:defRPr sz="1300"/>
            </a:lvl1pPr>
          </a:lstStyle>
          <a:p>
            <a:pPr lvl="0"/>
            <a:r>
              <a:rPr lang="nb-NO" dirty="1"/>
              <a:t>Info</a:t>
            </a:r>
          </a:p>
        </p:txBody>
      </p:sp>
      <p:sp>
        <p:nvSpPr>
          <p:cNvPr id="40" name="Plassholder for tekst 3"/>
          <p:cNvSpPr>
            <a:spLocks noGrp="1"/>
          </p:cNvSpPr>
          <p:nvPr>
            <p:ph type="body" sz="quarter" idx="57" hasCustomPrompt="1"/>
          </p:nvPr>
        </p:nvSpPr>
        <p:spPr>
          <a:xfrm>
            <a:off x="6603999" y="4032956"/>
            <a:ext cx="4267199" cy="838800"/>
          </a:xfrm>
        </p:spPr>
        <p:txBody>
          <a:bodyPr>
            <a:normAutofit/>
          </a:bodyPr>
          <a:lstStyle>
            <a:lvl1pPr marL="177800" indent="-177800">
              <a:buFontTx/>
              <a:buBlip>
                <a:blip r:embed="rId3"/>
              </a:buBlip>
              <a:defRPr sz="1300"/>
            </a:lvl1pPr>
          </a:lstStyle>
          <a:p>
            <a:pPr lvl="0"/>
            <a:r>
              <a:rPr lang="nb-NO" dirty="1"/>
              <a:t>Info</a:t>
            </a:r>
          </a:p>
        </p:txBody>
      </p:sp>
      <p:sp>
        <p:nvSpPr>
          <p:cNvPr id="41" name="Plassholder for tekst 3"/>
          <p:cNvSpPr>
            <a:spLocks noGrp="1"/>
          </p:cNvSpPr>
          <p:nvPr>
            <p:ph type="body" sz="quarter" idx="58" hasCustomPrompt="1"/>
          </p:nvPr>
        </p:nvSpPr>
        <p:spPr>
          <a:xfrm>
            <a:off x="6603999" y="4953000"/>
            <a:ext cx="4267199" cy="838800"/>
          </a:xfrm>
        </p:spPr>
        <p:txBody>
          <a:bodyPr>
            <a:normAutofit/>
          </a:bodyPr>
          <a:lstStyle>
            <a:lvl1pPr marL="177800" indent="-177800">
              <a:buFontTx/>
              <a:buBlip>
                <a:blip r:embed="rId3"/>
              </a:buBlip>
              <a:defRPr sz="1300"/>
            </a:lvl1pPr>
          </a:lstStyle>
          <a:p>
            <a:pPr lvl="0"/>
            <a:r>
              <a:rPr lang="nb-NO" dirty="1"/>
              <a:t>Info</a:t>
            </a:r>
          </a:p>
        </p:txBody>
      </p:sp>
      <p:sp>
        <p:nvSpPr>
          <p:cNvPr id="2" name="Tittel 1"/>
          <p:cNvSpPr>
            <a:spLocks noGrp="1"/>
          </p:cNvSpPr>
          <p:nvPr>
            <p:ph type="title"/>
          </p:nvPr>
        </p:nvSpPr>
        <p:spPr>
          <a:xfrm>
            <a:off x="1292352" y="1260000"/>
            <a:ext cx="9578848" cy="608400"/>
          </a:xfrm>
        </p:spPr>
        <p:txBody>
          <a:bodyPr lIns="0"/>
          <a:lstStyle/>
          <a:p>
            <a:r>
              <a:rPr lang="nb-NO" dirty="1"/>
              <a:t>Klikk for å redigere tittelstil</a:t>
            </a:r>
          </a:p>
        </p:txBody>
      </p:sp>
      <p:sp>
        <p:nvSpPr>
          <p:cNvPr id="31" name="Undertittel 2"/>
          <p:cNvSpPr>
            <a:spLocks noGrp="1"/>
          </p:cNvSpPr>
          <p:nvPr>
            <p:ph type="subTitle" idx="59"/>
          </p:nvPr>
        </p:nvSpPr>
        <p:spPr>
          <a:xfrm>
            <a:off x="1291200" y="1868399"/>
            <a:ext cx="9580000" cy="325553"/>
          </a:xfrm>
        </p:spPr>
        <p:txBody>
          <a:bodyPr lIns="0" anchor="ctr" anchorCtr="0">
            <a:noAutofit/>
          </a:bodyPr>
          <a:lstStyle>
            <a:lvl1pPr marL="0" indent="0" algn="l">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dirty="1"/>
              <a:t>Klikk for å redigere undertittelstil i malen</a:t>
            </a:r>
          </a:p>
        </p:txBody>
      </p:sp>
      <p:pic>
        <p:nvPicPr>
          <p:cNvPr id="29" name="Picture 28" descr="I:\Frode\Logoer\wiersholm_logo_gronn.emf"/>
          <p:cNvPicPr/>
          <p:nvPr userDrawn="1"/>
        </p:nvPicPr>
        <p:blipFill>
          <a:blip r:embed="rId4"/>
          <a:srcRect/>
          <a:stretch>
            <a:fillRect/>
          </a:stretch>
        </p:blipFill>
        <p:spPr>
          <a:xfrm>
            <a:off x="9744405" y="6012001"/>
            <a:ext cx="1852507" cy="503555"/>
          </a:xfrm>
          <a:prstGeom prst="rect"/>
          <a:noFill/>
          <a:ln>
            <a:noFill/>
          </a:ln>
        </p:spPr>
      </p:pic>
    </p:spTree>
    <p:extLst>
      <p:ext uri="{BB962C8B-B14F-4D97-AF65-F5344CB8AC3E}">
        <p14:creationId xmlns:p14="http://schemas.microsoft.com/office/powerpoint/2010/main" val="2739968844"/>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tel og tekst x 1">
    <p:spTree>
      <p:nvGrpSpPr>
        <p:cNvPr id="1" name=""/>
        <p:cNvGrpSpPr/>
        <p:nvPr/>
      </p:nvGrpSpPr>
      <p:grpSpPr>
        <a:xfrm>
          <a:off x="0" y="0"/>
          <a:ext cx="0" cy="0"/>
          <a:chOff x="0" y="0"/>
          <a:chExt cx="0" cy="0"/>
        </a:xfrm>
      </p:grpSpPr>
      <p:sp>
        <p:nvSpPr>
          <p:cNvPr id="12" name="Plassholder for tekst 8"/>
          <p:cNvSpPr>
            <a:spLocks noGrp="1"/>
          </p:cNvSpPr>
          <p:nvPr>
            <p:ph type="body" sz="quarter" idx="15" hasCustomPrompt="1"/>
          </p:nvPr>
        </p:nvSpPr>
        <p:spPr>
          <a:xfrm>
            <a:off x="1292353" y="1"/>
            <a:ext cx="852529" cy="849539"/>
          </a:xfrm>
          <a:solidFill>
            <a:srgbClr val="6CB33F"/>
          </a:solidFill>
        </p:spPr>
        <p:txBody>
          <a:bodyPr bIns="0" anchor="b">
            <a:noAutofit/>
          </a:bodyPr>
          <a:lstStyle>
            <a:lvl1pPr marL="0" indent="0" algn="ctr">
              <a:buNone/>
              <a:defRPr sz="3400">
                <a:solidFill>
                  <a:schemeClr val="bg1"/>
                </a:solidFill>
              </a:defRPr>
            </a:lvl1pPr>
          </a:lstStyle>
          <a:p>
            <a:pPr lvl="0"/>
            <a:r>
              <a:rPr lang="nb-NO" noProof="0" dirty="1"/>
              <a:t>#</a:t>
            </a:r>
          </a:p>
        </p:txBody>
      </p:sp>
      <p:sp>
        <p:nvSpPr>
          <p:cNvPr id="13" name="Plassholder for tekst 10"/>
          <p:cNvSpPr>
            <a:spLocks noGrp="1"/>
          </p:cNvSpPr>
          <p:nvPr>
            <p:ph type="body" sz="quarter" idx="16"/>
          </p:nvPr>
        </p:nvSpPr>
        <p:spPr>
          <a:xfrm>
            <a:off x="2144881" y="338667"/>
            <a:ext cx="3239920" cy="510872"/>
          </a:xfrm>
          <a:blipFill>
            <a:blip r:embed="rId2"/>
            <a:srcRect/>
            <a:stretch>
              <a:fillRect/>
            </a:stretch>
          </a:blipFill>
        </p:spPr>
        <p:txBody>
          <a:bodyPr bIns="61200" anchor="b">
            <a:noAutofit/>
          </a:bodyPr>
          <a:lstStyle>
            <a:lvl1pPr marL="0" indent="0">
              <a:buNone/>
              <a:defRPr sz="1400"/>
            </a:lvl1pPr>
          </a:lstStyle>
          <a:p>
            <a:pPr lvl="0"/>
            <a:endParaRPr lang="nb-NO"/>
          </a:p>
        </p:txBody>
      </p:sp>
      <p:sp>
        <p:nvSpPr>
          <p:cNvPr id="9" name="Plassholder for lysbildenummer 4"/>
          <p:cNvSpPr>
            <a:spLocks noGrp="1"/>
          </p:cNvSpPr>
          <p:nvPr>
            <p:ph type="sldNum" sz="quarter" idx="17"/>
          </p:nvPr>
        </p:nvSpPr>
        <p:spPr>
          <a:xfrm>
            <a:off x="1292352" y="6091139"/>
            <a:ext cx="711200" cy="365125"/>
          </a:xfrm>
        </p:spPr>
        <p:txBody>
          <a:bodyPr lIns="0"/>
          <a:lstStyle>
            <a:lvl1pPr algn="l">
              <a:defRPr/>
            </a:lvl1pPr>
          </a:lstStyle>
          <a:p>
            <a:fld id="{B6F15528-21DE-4FAA-801E-634DDDAF4B2B}" type="slidenum">
              <a:rPr lang="en-US" smtClean="0"/>
              <a:t>‹#›</a:t>
            </a:fld>
            <a:endParaRPr lang="en-US"/>
          </a:p>
        </p:txBody>
      </p:sp>
      <p:sp>
        <p:nvSpPr>
          <p:cNvPr id="15" name="Plassholder for innhold 4"/>
          <p:cNvSpPr>
            <a:spLocks noGrp="1"/>
          </p:cNvSpPr>
          <p:nvPr>
            <p:ph sz="quarter" idx="43"/>
          </p:nvPr>
        </p:nvSpPr>
        <p:spPr>
          <a:xfrm>
            <a:off x="1293285" y="2193952"/>
            <a:ext cx="9577916" cy="3597248"/>
          </a:xfrm>
        </p:spPr>
        <p:txBody>
          <a:bodyPr lIns="0">
            <a:normAutofit/>
          </a:bodyPr>
          <a:lstStyle>
            <a:lvl1pPr marL="180000" indent="-180000">
              <a:spcBef>
                <a:spcPct val="0"/>
              </a:spcBef>
              <a:spcAft>
                <a:spcPts val="600"/>
              </a:spcAft>
              <a:buFontTx/>
              <a:buBlip>
                <a:blip r:embed="rId3"/>
              </a:buBlip>
              <a:defRPr sz="1300"/>
            </a:lvl1pPr>
            <a:lvl2pPr>
              <a:spcBef>
                <a:spcPct val="0"/>
              </a:spcBef>
              <a:spcAft>
                <a:spcPts val="600"/>
              </a:spcAft>
              <a:defRPr sz="1200"/>
            </a:lvl2pPr>
            <a:lvl3pPr>
              <a:spcBef>
                <a:spcPct val="0"/>
              </a:spcBef>
              <a:spcAft>
                <a:spcPts val="600"/>
              </a:spcAft>
              <a:defRPr sz="1200"/>
            </a:lvl3pPr>
            <a:lvl4pPr indent="-144000">
              <a:spcBef>
                <a:spcPct val="0"/>
              </a:spcBef>
              <a:spcAft>
                <a:spcPts val="600"/>
              </a:spcAft>
              <a:defRPr sz="1100"/>
            </a:lvl4pPr>
            <a:lvl5pPr indent="-144000">
              <a:spcBef>
                <a:spcPct val="0"/>
              </a:spcBef>
              <a:spcAft>
                <a:spcPts val="600"/>
              </a:spcAft>
              <a:defRPr sz="1050"/>
            </a:lvl5pPr>
          </a:lstStyle>
          <a:p>
            <a:pPr lvl="0"/>
            <a:r>
              <a:rPr lang="nb-NO" dirty="1"/>
              <a:t>Klikk for å redigere tekststiler i malen</a:t>
            </a:r>
          </a:p>
          <a:p>
            <a:pPr lvl="1"/>
            <a:r>
              <a:rPr lang="nb-NO" dirty="1"/>
              <a:t>Andre nivå</a:t>
            </a:r>
          </a:p>
          <a:p>
            <a:pPr lvl="2"/>
            <a:r>
              <a:rPr lang="nb-NO" dirty="1"/>
              <a:t>Tredje nivå</a:t>
            </a:r>
          </a:p>
          <a:p>
            <a:pPr lvl="3"/>
            <a:r>
              <a:rPr lang="nb-NO" dirty="1"/>
              <a:t>Fjerde nivå</a:t>
            </a:r>
          </a:p>
          <a:p>
            <a:pPr lvl="4"/>
            <a:r>
              <a:rPr lang="nb-NO" dirty="1"/>
              <a:t>Femte nivå</a:t>
            </a:r>
          </a:p>
        </p:txBody>
      </p:sp>
      <p:sp>
        <p:nvSpPr>
          <p:cNvPr id="2" name="Tittel 1"/>
          <p:cNvSpPr>
            <a:spLocks noGrp="1"/>
          </p:cNvSpPr>
          <p:nvPr>
            <p:ph type="title"/>
          </p:nvPr>
        </p:nvSpPr>
        <p:spPr>
          <a:xfrm>
            <a:off x="1291200" y="1260000"/>
            <a:ext cx="9580000" cy="608400"/>
          </a:xfrm>
        </p:spPr>
        <p:txBody>
          <a:bodyPr lIns="0"/>
          <a:lstStyle/>
          <a:p>
            <a:r>
              <a:rPr lang="nb-NO" dirty="1"/>
              <a:t>Klikk for å redigere tittelstil</a:t>
            </a:r>
          </a:p>
        </p:txBody>
      </p:sp>
      <p:sp>
        <p:nvSpPr>
          <p:cNvPr id="16" name="Undertittel 2"/>
          <p:cNvSpPr>
            <a:spLocks noGrp="1"/>
          </p:cNvSpPr>
          <p:nvPr>
            <p:ph type="subTitle" idx="59"/>
          </p:nvPr>
        </p:nvSpPr>
        <p:spPr>
          <a:xfrm>
            <a:off x="1291200" y="1868399"/>
            <a:ext cx="9580000" cy="325553"/>
          </a:xfrm>
        </p:spPr>
        <p:txBody>
          <a:bodyPr lIns="0" anchor="ctr" anchorCtr="0">
            <a:noAutofit/>
          </a:bodyPr>
          <a:lstStyle>
            <a:lvl1pPr marL="0" indent="0" algn="l">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dirty="1"/>
              <a:t>Klikk for å redigere undertittelstil i malen</a:t>
            </a:r>
          </a:p>
        </p:txBody>
      </p:sp>
      <p:pic>
        <p:nvPicPr>
          <p:cNvPr id="11" name="Picture 10" descr="I:\Frode\Logoer\wiersholm_logo_gronn.emf"/>
          <p:cNvPicPr/>
          <p:nvPr userDrawn="1"/>
        </p:nvPicPr>
        <p:blipFill>
          <a:blip r:embed="rId4"/>
          <a:srcRect/>
          <a:stretch>
            <a:fillRect/>
          </a:stretch>
        </p:blipFill>
        <p:spPr>
          <a:xfrm>
            <a:off x="9744405" y="6012001"/>
            <a:ext cx="1852507" cy="503555"/>
          </a:xfrm>
          <a:prstGeom prst="rect"/>
          <a:noFill/>
          <a:ln>
            <a:noFill/>
          </a:ln>
        </p:spPr>
      </p:pic>
    </p:spTree>
    <p:extLst>
      <p:ext uri="{BB962C8B-B14F-4D97-AF65-F5344CB8AC3E}">
        <p14:creationId xmlns:p14="http://schemas.microsoft.com/office/powerpoint/2010/main" val="330646421"/>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tel og tekst x 2">
    <p:spTree>
      <p:nvGrpSpPr>
        <p:cNvPr id="1" name=""/>
        <p:cNvGrpSpPr/>
        <p:nvPr/>
      </p:nvGrpSpPr>
      <p:grpSpPr>
        <a:xfrm>
          <a:off x="0" y="0"/>
          <a:ext cx="0" cy="0"/>
          <a:chOff x="0" y="0"/>
          <a:chExt cx="0" cy="0"/>
        </a:xfrm>
      </p:grpSpPr>
      <p:sp>
        <p:nvSpPr>
          <p:cNvPr id="13" name="Plassholder for tekst 8"/>
          <p:cNvSpPr>
            <a:spLocks noGrp="1"/>
          </p:cNvSpPr>
          <p:nvPr>
            <p:ph type="body" sz="quarter" idx="15" hasCustomPrompt="1"/>
          </p:nvPr>
        </p:nvSpPr>
        <p:spPr>
          <a:xfrm>
            <a:off x="1292353" y="1"/>
            <a:ext cx="852529" cy="849539"/>
          </a:xfrm>
          <a:solidFill>
            <a:srgbClr val="6CB33F"/>
          </a:solidFill>
        </p:spPr>
        <p:txBody>
          <a:bodyPr bIns="0" anchor="b">
            <a:noAutofit/>
          </a:bodyPr>
          <a:lstStyle>
            <a:lvl1pPr marL="0" indent="0" algn="ctr">
              <a:buNone/>
              <a:defRPr sz="3400">
                <a:solidFill>
                  <a:schemeClr val="bg1"/>
                </a:solidFill>
              </a:defRPr>
            </a:lvl1pPr>
          </a:lstStyle>
          <a:p>
            <a:pPr lvl="0"/>
            <a:r>
              <a:rPr lang="nb-NO" noProof="0" dirty="1"/>
              <a:t>#</a:t>
            </a:r>
          </a:p>
        </p:txBody>
      </p:sp>
      <p:sp>
        <p:nvSpPr>
          <p:cNvPr id="14" name="Plassholder for tekst 10"/>
          <p:cNvSpPr>
            <a:spLocks noGrp="1"/>
          </p:cNvSpPr>
          <p:nvPr>
            <p:ph type="body" sz="quarter" idx="16"/>
          </p:nvPr>
        </p:nvSpPr>
        <p:spPr>
          <a:xfrm>
            <a:off x="2144881" y="338667"/>
            <a:ext cx="3239920" cy="510872"/>
          </a:xfrm>
          <a:blipFill>
            <a:blip r:embed="rId2"/>
            <a:srcRect/>
            <a:stretch>
              <a:fillRect/>
            </a:stretch>
          </a:blipFill>
        </p:spPr>
        <p:txBody>
          <a:bodyPr bIns="61200" anchor="b">
            <a:noAutofit/>
          </a:bodyPr>
          <a:lstStyle>
            <a:lvl1pPr marL="0" indent="0">
              <a:buNone/>
              <a:defRPr sz="1400"/>
            </a:lvl1pPr>
          </a:lstStyle>
          <a:p>
            <a:pPr lvl="0"/>
            <a:endParaRPr lang="nb-NO"/>
          </a:p>
        </p:txBody>
      </p:sp>
      <p:sp>
        <p:nvSpPr>
          <p:cNvPr id="10" name="Plassholder for lysbildenummer 4"/>
          <p:cNvSpPr>
            <a:spLocks noGrp="1"/>
          </p:cNvSpPr>
          <p:nvPr>
            <p:ph type="sldNum" sz="quarter" idx="17"/>
          </p:nvPr>
        </p:nvSpPr>
        <p:spPr>
          <a:xfrm>
            <a:off x="1292352" y="6091139"/>
            <a:ext cx="711200" cy="365125"/>
          </a:xfrm>
        </p:spPr>
        <p:txBody>
          <a:bodyPr lIns="0"/>
          <a:lstStyle>
            <a:lvl1pPr algn="l">
              <a:defRPr/>
            </a:lvl1pPr>
          </a:lstStyle>
          <a:p>
            <a:fld id="{B6F15528-21DE-4FAA-801E-634DDDAF4B2B}" type="slidenum">
              <a:rPr lang="en-US" smtClean="0"/>
              <a:t>‹#›</a:t>
            </a:fld>
            <a:endParaRPr lang="en-US"/>
          </a:p>
        </p:txBody>
      </p:sp>
      <p:sp>
        <p:nvSpPr>
          <p:cNvPr id="19" name="Plassholder for innhold 4"/>
          <p:cNvSpPr>
            <a:spLocks noGrp="1"/>
          </p:cNvSpPr>
          <p:nvPr>
            <p:ph sz="quarter" idx="43"/>
          </p:nvPr>
        </p:nvSpPr>
        <p:spPr>
          <a:xfrm>
            <a:off x="1293285" y="2193952"/>
            <a:ext cx="4610695" cy="3597248"/>
          </a:xfrm>
        </p:spPr>
        <p:txBody>
          <a:bodyPr lIns="0">
            <a:normAutofit/>
          </a:bodyPr>
          <a:lstStyle>
            <a:lvl1pPr marL="180000" indent="-180000">
              <a:spcBef>
                <a:spcPct val="0"/>
              </a:spcBef>
              <a:spcAft>
                <a:spcPts val="600"/>
              </a:spcAft>
              <a:buFontTx/>
              <a:buBlip>
                <a:blip r:embed="rId3"/>
              </a:buBlip>
              <a:defRPr sz="1300"/>
            </a:lvl1pPr>
            <a:lvl2pPr>
              <a:spcBef>
                <a:spcPct val="0"/>
              </a:spcBef>
              <a:spcAft>
                <a:spcPts val="600"/>
              </a:spcAft>
              <a:defRPr sz="1200"/>
            </a:lvl2pPr>
            <a:lvl3pPr>
              <a:spcBef>
                <a:spcPct val="0"/>
              </a:spcBef>
              <a:spcAft>
                <a:spcPts val="600"/>
              </a:spcAft>
              <a:defRPr sz="1200"/>
            </a:lvl3pPr>
            <a:lvl4pPr indent="-144000">
              <a:spcBef>
                <a:spcPct val="0"/>
              </a:spcBef>
              <a:spcAft>
                <a:spcPts val="600"/>
              </a:spcAft>
              <a:defRPr sz="1100"/>
            </a:lvl4pPr>
            <a:lvl5pPr indent="-144000">
              <a:spcBef>
                <a:spcPct val="0"/>
              </a:spcBef>
              <a:spcAft>
                <a:spcPts val="600"/>
              </a:spcAft>
              <a:defRPr sz="1050"/>
            </a:lvl5pPr>
          </a:lstStyle>
          <a:p>
            <a:pPr lvl="0"/>
            <a:r>
              <a:rPr lang="nb-NO" dirty="1"/>
              <a:t>Klikk for å redigere tekststiler i malen</a:t>
            </a:r>
          </a:p>
          <a:p>
            <a:pPr lvl="1"/>
            <a:r>
              <a:rPr lang="nb-NO" dirty="1"/>
              <a:t>Andre nivå</a:t>
            </a:r>
          </a:p>
          <a:p>
            <a:pPr lvl="2"/>
            <a:r>
              <a:rPr lang="nb-NO" dirty="1"/>
              <a:t>Tredje nivå</a:t>
            </a:r>
          </a:p>
          <a:p>
            <a:pPr lvl="3"/>
            <a:r>
              <a:rPr lang="nb-NO" dirty="1"/>
              <a:t>Fjerde nivå</a:t>
            </a:r>
          </a:p>
          <a:p>
            <a:pPr lvl="4"/>
            <a:r>
              <a:rPr lang="nb-NO" dirty="1"/>
              <a:t>Femte nivå</a:t>
            </a:r>
          </a:p>
        </p:txBody>
      </p:sp>
      <p:sp>
        <p:nvSpPr>
          <p:cNvPr id="20" name="Plassholder for innhold 4"/>
          <p:cNvSpPr>
            <a:spLocks noGrp="1"/>
          </p:cNvSpPr>
          <p:nvPr>
            <p:ph sz="quarter" idx="44"/>
          </p:nvPr>
        </p:nvSpPr>
        <p:spPr>
          <a:xfrm>
            <a:off x="6192011" y="2193952"/>
            <a:ext cx="4679189" cy="3597248"/>
          </a:xfrm>
        </p:spPr>
        <p:txBody>
          <a:bodyPr lIns="0">
            <a:normAutofit/>
          </a:bodyPr>
          <a:lstStyle>
            <a:lvl1pPr marL="180000" indent="-180000">
              <a:spcBef>
                <a:spcPct val="0"/>
              </a:spcBef>
              <a:spcAft>
                <a:spcPts val="600"/>
              </a:spcAft>
              <a:buFontTx/>
              <a:buBlip>
                <a:blip r:embed="rId3"/>
              </a:buBlip>
              <a:defRPr sz="1300"/>
            </a:lvl1pPr>
            <a:lvl2pPr>
              <a:spcBef>
                <a:spcPct val="0"/>
              </a:spcBef>
              <a:spcAft>
                <a:spcPts val="600"/>
              </a:spcAft>
              <a:defRPr sz="1200"/>
            </a:lvl2pPr>
            <a:lvl3pPr>
              <a:spcBef>
                <a:spcPct val="0"/>
              </a:spcBef>
              <a:spcAft>
                <a:spcPts val="600"/>
              </a:spcAft>
              <a:defRPr sz="1200"/>
            </a:lvl3pPr>
            <a:lvl4pPr indent="-144000">
              <a:spcBef>
                <a:spcPct val="0"/>
              </a:spcBef>
              <a:spcAft>
                <a:spcPts val="600"/>
              </a:spcAft>
              <a:defRPr sz="1100"/>
            </a:lvl4pPr>
            <a:lvl5pPr indent="-144000">
              <a:spcBef>
                <a:spcPct val="0"/>
              </a:spcBef>
              <a:spcAft>
                <a:spcPts val="600"/>
              </a:spcAft>
              <a:defRPr sz="1050"/>
            </a:lvl5pPr>
          </a:lstStyle>
          <a:p>
            <a:pPr lvl="0"/>
            <a:r>
              <a:rPr lang="nb-NO" dirty="1"/>
              <a:t>Klikk for å redigere tekststiler i malen</a:t>
            </a:r>
          </a:p>
          <a:p>
            <a:pPr lvl="1"/>
            <a:r>
              <a:rPr lang="nb-NO" dirty="1"/>
              <a:t>Andre nivå</a:t>
            </a:r>
          </a:p>
          <a:p>
            <a:pPr lvl="2"/>
            <a:r>
              <a:rPr lang="nb-NO" dirty="1"/>
              <a:t>Tredje nivå</a:t>
            </a:r>
          </a:p>
          <a:p>
            <a:pPr lvl="3"/>
            <a:r>
              <a:rPr lang="nb-NO" dirty="1"/>
              <a:t>Fjerde nivå</a:t>
            </a:r>
          </a:p>
          <a:p>
            <a:pPr lvl="4"/>
            <a:r>
              <a:rPr lang="nb-NO" dirty="1"/>
              <a:t>Femte nivå</a:t>
            </a:r>
          </a:p>
        </p:txBody>
      </p:sp>
      <p:sp>
        <p:nvSpPr>
          <p:cNvPr id="2" name="Tittel 1"/>
          <p:cNvSpPr>
            <a:spLocks noGrp="1"/>
          </p:cNvSpPr>
          <p:nvPr>
            <p:ph type="title"/>
          </p:nvPr>
        </p:nvSpPr>
        <p:spPr>
          <a:xfrm>
            <a:off x="1291200" y="1260000"/>
            <a:ext cx="9580000" cy="608400"/>
          </a:xfrm>
        </p:spPr>
        <p:txBody>
          <a:bodyPr lIns="0"/>
          <a:lstStyle/>
          <a:p>
            <a:r>
              <a:rPr lang="nb-NO" dirty="1"/>
              <a:t>Klikk for å redigere tittelstil</a:t>
            </a:r>
          </a:p>
        </p:txBody>
      </p:sp>
      <p:sp>
        <p:nvSpPr>
          <p:cNvPr id="11" name="Undertittel 2"/>
          <p:cNvSpPr>
            <a:spLocks noGrp="1"/>
          </p:cNvSpPr>
          <p:nvPr>
            <p:ph type="subTitle" idx="59"/>
          </p:nvPr>
        </p:nvSpPr>
        <p:spPr>
          <a:xfrm>
            <a:off x="1291200" y="1868399"/>
            <a:ext cx="9580000" cy="325553"/>
          </a:xfrm>
        </p:spPr>
        <p:txBody>
          <a:bodyPr lIns="0" anchor="ctr" anchorCtr="0">
            <a:noAutofit/>
          </a:bodyPr>
          <a:lstStyle>
            <a:lvl1pPr marL="0" indent="0" algn="l">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dirty="1"/>
              <a:t>Klikk for å redigere undertittelstil i malen</a:t>
            </a:r>
          </a:p>
        </p:txBody>
      </p:sp>
      <p:pic>
        <p:nvPicPr>
          <p:cNvPr id="12" name="Picture 11" descr="I:\Frode\Logoer\wiersholm_logo_gronn.emf"/>
          <p:cNvPicPr/>
          <p:nvPr userDrawn="1"/>
        </p:nvPicPr>
        <p:blipFill>
          <a:blip r:embed="rId4"/>
          <a:srcRect/>
          <a:stretch>
            <a:fillRect/>
          </a:stretch>
        </p:blipFill>
        <p:spPr>
          <a:xfrm>
            <a:off x="9744405" y="6012001"/>
            <a:ext cx="1852507" cy="503555"/>
          </a:xfrm>
          <a:prstGeom prst="rect"/>
          <a:noFill/>
          <a:ln>
            <a:noFill/>
          </a:ln>
        </p:spPr>
      </p:pic>
    </p:spTree>
    <p:extLst>
      <p:ext uri="{BB962C8B-B14F-4D97-AF65-F5344CB8AC3E}">
        <p14:creationId xmlns:p14="http://schemas.microsoft.com/office/powerpoint/2010/main" val="67033556"/>
      </p:ext>
    </p:extLst>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tel og tekst x 2 m/bullets">
    <p:spTree>
      <p:nvGrpSpPr>
        <p:cNvPr id="1" name=""/>
        <p:cNvGrpSpPr/>
        <p:nvPr/>
      </p:nvGrpSpPr>
      <p:grpSpPr>
        <a:xfrm>
          <a:off x="0" y="0"/>
          <a:ext cx="0" cy="0"/>
          <a:chOff x="0" y="0"/>
          <a:chExt cx="0" cy="0"/>
        </a:xfrm>
      </p:grpSpPr>
      <p:sp>
        <p:nvSpPr>
          <p:cNvPr id="13" name="Plassholder for tekst 8"/>
          <p:cNvSpPr>
            <a:spLocks noGrp="1"/>
          </p:cNvSpPr>
          <p:nvPr>
            <p:ph type="body" sz="quarter" idx="15" hasCustomPrompt="1"/>
          </p:nvPr>
        </p:nvSpPr>
        <p:spPr>
          <a:xfrm>
            <a:off x="1292353" y="1"/>
            <a:ext cx="852529" cy="849539"/>
          </a:xfrm>
          <a:solidFill>
            <a:srgbClr val="6CB33F"/>
          </a:solidFill>
        </p:spPr>
        <p:txBody>
          <a:bodyPr bIns="0" anchor="b">
            <a:noAutofit/>
          </a:bodyPr>
          <a:lstStyle>
            <a:lvl1pPr marL="0" indent="0" algn="ctr">
              <a:buNone/>
              <a:defRPr sz="3400">
                <a:solidFill>
                  <a:schemeClr val="bg1"/>
                </a:solidFill>
              </a:defRPr>
            </a:lvl1pPr>
          </a:lstStyle>
          <a:p>
            <a:pPr lvl="0"/>
            <a:r>
              <a:rPr lang="nb-NO" noProof="0" dirty="1"/>
              <a:t>#</a:t>
            </a:r>
          </a:p>
        </p:txBody>
      </p:sp>
      <p:sp>
        <p:nvSpPr>
          <p:cNvPr id="14" name="Plassholder for tekst 10"/>
          <p:cNvSpPr>
            <a:spLocks noGrp="1"/>
          </p:cNvSpPr>
          <p:nvPr>
            <p:ph type="body" sz="quarter" idx="16"/>
          </p:nvPr>
        </p:nvSpPr>
        <p:spPr>
          <a:xfrm>
            <a:off x="2144881" y="338667"/>
            <a:ext cx="3239920" cy="510872"/>
          </a:xfrm>
          <a:blipFill>
            <a:blip r:embed="rId2"/>
            <a:srcRect/>
            <a:stretch>
              <a:fillRect/>
            </a:stretch>
          </a:blipFill>
        </p:spPr>
        <p:txBody>
          <a:bodyPr bIns="61200" anchor="b">
            <a:noAutofit/>
          </a:bodyPr>
          <a:lstStyle>
            <a:lvl1pPr marL="0" indent="0">
              <a:buNone/>
              <a:defRPr sz="1400"/>
            </a:lvl1pPr>
          </a:lstStyle>
          <a:p>
            <a:pPr lvl="0"/>
            <a:endParaRPr lang="nb-NO"/>
          </a:p>
        </p:txBody>
      </p:sp>
      <p:sp>
        <p:nvSpPr>
          <p:cNvPr id="10" name="Plassholder for lysbildenummer 4"/>
          <p:cNvSpPr>
            <a:spLocks noGrp="1"/>
          </p:cNvSpPr>
          <p:nvPr>
            <p:ph type="sldNum" sz="quarter" idx="17"/>
          </p:nvPr>
        </p:nvSpPr>
        <p:spPr>
          <a:xfrm>
            <a:off x="1292352" y="6091139"/>
            <a:ext cx="711200" cy="365125"/>
          </a:xfrm>
        </p:spPr>
        <p:txBody>
          <a:bodyPr lIns="0"/>
          <a:lstStyle>
            <a:lvl1pPr algn="l">
              <a:defRPr/>
            </a:lvl1pPr>
          </a:lstStyle>
          <a:p>
            <a:fld id="{B6F15528-21DE-4FAA-801E-634DDDAF4B2B}" type="slidenum">
              <a:rPr lang="en-US" smtClean="0"/>
              <a:t>‹#›</a:t>
            </a:fld>
            <a:endParaRPr lang="en-US"/>
          </a:p>
        </p:txBody>
      </p:sp>
      <p:sp>
        <p:nvSpPr>
          <p:cNvPr id="19" name="Plassholder for innhold 4"/>
          <p:cNvSpPr>
            <a:spLocks noGrp="1"/>
          </p:cNvSpPr>
          <p:nvPr>
            <p:ph sz="quarter" idx="43"/>
          </p:nvPr>
        </p:nvSpPr>
        <p:spPr>
          <a:xfrm>
            <a:off x="1293285" y="2193952"/>
            <a:ext cx="4610695" cy="3597248"/>
          </a:xfrm>
        </p:spPr>
        <p:txBody>
          <a:bodyPr lIns="0">
            <a:normAutofit/>
          </a:bodyPr>
          <a:lstStyle>
            <a:lvl1pPr marL="180000" indent="-180000">
              <a:spcBef>
                <a:spcPct val="0"/>
              </a:spcBef>
              <a:spcAft>
                <a:spcPts val="600"/>
              </a:spcAft>
              <a:buFontTx/>
              <a:buBlip>
                <a:blip r:embed="rId3"/>
              </a:buBlip>
              <a:defRPr sz="1300"/>
            </a:lvl1pPr>
            <a:lvl2pPr>
              <a:spcBef>
                <a:spcPct val="0"/>
              </a:spcBef>
              <a:spcAft>
                <a:spcPts val="600"/>
              </a:spcAft>
              <a:defRPr sz="1200"/>
            </a:lvl2pPr>
            <a:lvl3pPr>
              <a:spcBef>
                <a:spcPct val="0"/>
              </a:spcBef>
              <a:spcAft>
                <a:spcPts val="600"/>
              </a:spcAft>
              <a:defRPr sz="1200"/>
            </a:lvl3pPr>
            <a:lvl4pPr indent="-144000">
              <a:spcBef>
                <a:spcPct val="0"/>
              </a:spcBef>
              <a:spcAft>
                <a:spcPts val="600"/>
              </a:spcAft>
              <a:defRPr sz="1100"/>
            </a:lvl4pPr>
            <a:lvl5pPr indent="-144000">
              <a:spcBef>
                <a:spcPct val="0"/>
              </a:spcBef>
              <a:spcAft>
                <a:spcPts val="600"/>
              </a:spcAft>
              <a:defRPr sz="1050"/>
            </a:lvl5pPr>
          </a:lstStyle>
          <a:p>
            <a:pPr lvl="0"/>
            <a:r>
              <a:rPr lang="nb-NO" dirty="1"/>
              <a:t>Klikk for å redigere tekststiler i malen</a:t>
            </a:r>
          </a:p>
          <a:p>
            <a:pPr lvl="1"/>
            <a:r>
              <a:rPr lang="nb-NO" dirty="1"/>
              <a:t>Andre nivå</a:t>
            </a:r>
          </a:p>
          <a:p>
            <a:pPr lvl="2"/>
            <a:r>
              <a:rPr lang="nb-NO" dirty="1"/>
              <a:t>Tredje nivå</a:t>
            </a:r>
          </a:p>
          <a:p>
            <a:pPr lvl="3"/>
            <a:r>
              <a:rPr lang="nb-NO" dirty="1"/>
              <a:t>Fjerde nivå</a:t>
            </a:r>
          </a:p>
          <a:p>
            <a:pPr lvl="4"/>
            <a:r>
              <a:rPr lang="nb-NO" dirty="1"/>
              <a:t>Femte nivå</a:t>
            </a:r>
          </a:p>
        </p:txBody>
      </p:sp>
      <p:sp>
        <p:nvSpPr>
          <p:cNvPr id="20" name="Plassholder for innhold 4"/>
          <p:cNvSpPr>
            <a:spLocks noGrp="1"/>
          </p:cNvSpPr>
          <p:nvPr>
            <p:ph sz="quarter" idx="44"/>
          </p:nvPr>
        </p:nvSpPr>
        <p:spPr>
          <a:xfrm>
            <a:off x="6192011" y="2193952"/>
            <a:ext cx="4679189" cy="3597248"/>
          </a:xfrm>
        </p:spPr>
        <p:txBody>
          <a:bodyPr lIns="0">
            <a:normAutofit/>
          </a:bodyPr>
          <a:lstStyle>
            <a:lvl1pPr marL="180000" indent="-180000">
              <a:spcBef>
                <a:spcPct val="0"/>
              </a:spcBef>
              <a:spcAft>
                <a:spcPts val="600"/>
              </a:spcAft>
              <a:buFontTx/>
              <a:buBlip>
                <a:blip r:embed="rId3"/>
              </a:buBlip>
              <a:defRPr sz="1300"/>
            </a:lvl1pPr>
            <a:lvl2pPr>
              <a:spcBef>
                <a:spcPct val="0"/>
              </a:spcBef>
              <a:spcAft>
                <a:spcPts val="600"/>
              </a:spcAft>
              <a:defRPr sz="1200"/>
            </a:lvl2pPr>
            <a:lvl3pPr>
              <a:spcBef>
                <a:spcPct val="0"/>
              </a:spcBef>
              <a:spcAft>
                <a:spcPts val="600"/>
              </a:spcAft>
              <a:defRPr sz="1200"/>
            </a:lvl3pPr>
            <a:lvl4pPr indent="-144000">
              <a:spcBef>
                <a:spcPct val="0"/>
              </a:spcBef>
              <a:spcAft>
                <a:spcPts val="600"/>
              </a:spcAft>
              <a:defRPr sz="1100"/>
            </a:lvl4pPr>
            <a:lvl5pPr indent="-144000">
              <a:spcBef>
                <a:spcPct val="0"/>
              </a:spcBef>
              <a:spcAft>
                <a:spcPts val="600"/>
              </a:spcAft>
              <a:defRPr sz="1050"/>
            </a:lvl5pPr>
          </a:lstStyle>
          <a:p>
            <a:pPr lvl="0"/>
            <a:r>
              <a:rPr lang="nb-NO" dirty="1"/>
              <a:t>Klikk for å redigere tekststiler i malen</a:t>
            </a:r>
          </a:p>
          <a:p>
            <a:pPr lvl="1"/>
            <a:r>
              <a:rPr lang="nb-NO" dirty="1"/>
              <a:t>Andre nivå</a:t>
            </a:r>
          </a:p>
          <a:p>
            <a:pPr lvl="2"/>
            <a:r>
              <a:rPr lang="nb-NO" dirty="1"/>
              <a:t>Tredje nivå</a:t>
            </a:r>
          </a:p>
          <a:p>
            <a:pPr lvl="3"/>
            <a:r>
              <a:rPr lang="nb-NO" dirty="1"/>
              <a:t>Fjerde nivå</a:t>
            </a:r>
          </a:p>
          <a:p>
            <a:pPr lvl="4"/>
            <a:r>
              <a:rPr lang="nb-NO" dirty="1"/>
              <a:t>Femte nivå</a:t>
            </a:r>
          </a:p>
        </p:txBody>
      </p:sp>
      <p:sp>
        <p:nvSpPr>
          <p:cNvPr id="2" name="Tittel 1"/>
          <p:cNvSpPr>
            <a:spLocks noGrp="1"/>
          </p:cNvSpPr>
          <p:nvPr>
            <p:ph type="title"/>
          </p:nvPr>
        </p:nvSpPr>
        <p:spPr>
          <a:xfrm>
            <a:off x="1291200" y="1260000"/>
            <a:ext cx="9580000" cy="608400"/>
          </a:xfrm>
        </p:spPr>
        <p:txBody>
          <a:bodyPr lIns="0"/>
          <a:lstStyle/>
          <a:p>
            <a:r>
              <a:rPr lang="nb-NO" dirty="1"/>
              <a:t>Klikk for å redigere tittelstil</a:t>
            </a:r>
          </a:p>
        </p:txBody>
      </p:sp>
      <p:sp>
        <p:nvSpPr>
          <p:cNvPr id="11" name="Undertittel 2"/>
          <p:cNvSpPr>
            <a:spLocks noGrp="1"/>
          </p:cNvSpPr>
          <p:nvPr>
            <p:ph type="subTitle" idx="59"/>
          </p:nvPr>
        </p:nvSpPr>
        <p:spPr>
          <a:xfrm>
            <a:off x="1291200" y="1868399"/>
            <a:ext cx="9580000" cy="325553"/>
          </a:xfrm>
        </p:spPr>
        <p:txBody>
          <a:bodyPr lIns="0" anchor="ctr" anchorCtr="0">
            <a:noAutofit/>
          </a:bodyPr>
          <a:lstStyle>
            <a:lvl1pPr marL="0" indent="0" algn="l">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dirty="1"/>
              <a:t>Klikk for å redigere undertittelstil i malen</a:t>
            </a:r>
          </a:p>
        </p:txBody>
      </p:sp>
      <p:pic>
        <p:nvPicPr>
          <p:cNvPr id="15" name="Picture 14"/>
          <p:cNvPicPr/>
          <p:nvPr userDrawn="1"/>
        </p:nvPicPr>
        <p:blipFill>
          <a:blip r:embed="rId4"/>
          <a:srcRect/>
          <a:stretch>
            <a:fillRect/>
          </a:stretch>
        </p:blipFill>
        <p:spPr>
          <a:xfrm>
            <a:off x="9744000" y="6012001"/>
            <a:ext cx="1828800" cy="503555"/>
          </a:xfrm>
          <a:prstGeom prst="rect"/>
        </p:spPr>
      </p:pic>
    </p:spTree>
    <p:extLst>
      <p:ext uri="{BB962C8B-B14F-4D97-AF65-F5344CB8AC3E}">
        <p14:creationId xmlns:p14="http://schemas.microsoft.com/office/powerpoint/2010/main" val="2528865534"/>
      </p:ext>
    </p:extLst>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tel og bullets - uten kap.">
    <p:spTree>
      <p:nvGrpSpPr>
        <p:cNvPr id="1" name=""/>
        <p:cNvGrpSpPr/>
        <p:nvPr/>
      </p:nvGrpSpPr>
      <p:grpSpPr>
        <a:xfrm>
          <a:off x="0" y="0"/>
          <a:ext cx="0" cy="0"/>
          <a:chOff x="0" y="0"/>
          <a:chExt cx="0" cy="0"/>
        </a:xfrm>
      </p:grpSpPr>
      <p:sp>
        <p:nvSpPr>
          <p:cNvPr id="7" name="Plassholder for lysbildenummer 4"/>
          <p:cNvSpPr>
            <a:spLocks noGrp="1"/>
          </p:cNvSpPr>
          <p:nvPr>
            <p:ph type="sldNum" sz="quarter" idx="17"/>
          </p:nvPr>
        </p:nvSpPr>
        <p:spPr>
          <a:xfrm>
            <a:off x="1292352" y="6091139"/>
            <a:ext cx="711200" cy="365125"/>
          </a:xfrm>
        </p:spPr>
        <p:txBody>
          <a:bodyPr lIns="0"/>
          <a:lstStyle>
            <a:lvl1pPr algn="l">
              <a:defRPr/>
            </a:lvl1pPr>
          </a:lstStyle>
          <a:p>
            <a:fld id="{B6F15528-21DE-4FAA-801E-634DDDAF4B2B}" type="slidenum">
              <a:rPr lang="en-US" smtClean="0"/>
              <a:t>‹#›</a:t>
            </a:fld>
            <a:endParaRPr lang="en-US"/>
          </a:p>
        </p:txBody>
      </p:sp>
      <p:sp>
        <p:nvSpPr>
          <p:cNvPr id="13" name="Plassholder for innhold 4"/>
          <p:cNvSpPr>
            <a:spLocks noGrp="1"/>
          </p:cNvSpPr>
          <p:nvPr>
            <p:ph sz="quarter" idx="43"/>
          </p:nvPr>
        </p:nvSpPr>
        <p:spPr>
          <a:xfrm>
            <a:off x="1293285" y="1793182"/>
            <a:ext cx="9577916" cy="3998018"/>
          </a:xfrm>
        </p:spPr>
        <p:txBody>
          <a:bodyPr lIns="0">
            <a:normAutofit/>
          </a:bodyPr>
          <a:lstStyle>
            <a:lvl1pPr marL="180000" indent="-180000">
              <a:spcBef>
                <a:spcPct val="0"/>
              </a:spcBef>
              <a:spcAft>
                <a:spcPts val="600"/>
              </a:spcAft>
              <a:buFontTx/>
              <a:buBlip>
                <a:blip r:embed="rId2"/>
              </a:buBlip>
              <a:defRPr sz="1300"/>
            </a:lvl1pPr>
            <a:lvl2pPr>
              <a:spcBef>
                <a:spcPct val="0"/>
              </a:spcBef>
              <a:spcAft>
                <a:spcPts val="600"/>
              </a:spcAft>
              <a:defRPr sz="1200"/>
            </a:lvl2pPr>
            <a:lvl3pPr>
              <a:spcBef>
                <a:spcPct val="0"/>
              </a:spcBef>
              <a:spcAft>
                <a:spcPts val="600"/>
              </a:spcAft>
              <a:defRPr sz="1200"/>
            </a:lvl3pPr>
            <a:lvl4pPr indent="-144000">
              <a:spcBef>
                <a:spcPct val="0"/>
              </a:spcBef>
              <a:spcAft>
                <a:spcPts val="600"/>
              </a:spcAft>
              <a:defRPr sz="1100"/>
            </a:lvl4pPr>
            <a:lvl5pPr indent="-144000">
              <a:spcBef>
                <a:spcPct val="0"/>
              </a:spcBef>
              <a:spcAft>
                <a:spcPts val="600"/>
              </a:spcAft>
              <a:defRPr sz="1050"/>
            </a:lvl5pPr>
          </a:lstStyle>
          <a:p>
            <a:pPr lvl="0"/>
            <a:r>
              <a:rPr lang="nb-NO" dirty="1"/>
              <a:t>Klikk for å redigere tekststiler i malen</a:t>
            </a:r>
          </a:p>
          <a:p>
            <a:pPr lvl="1"/>
            <a:r>
              <a:rPr lang="nb-NO" dirty="1"/>
              <a:t>Andre nivå</a:t>
            </a:r>
          </a:p>
          <a:p>
            <a:pPr lvl="2"/>
            <a:r>
              <a:rPr lang="nb-NO" dirty="1"/>
              <a:t>Tredje nivå</a:t>
            </a:r>
          </a:p>
          <a:p>
            <a:pPr lvl="3"/>
            <a:r>
              <a:rPr lang="nb-NO" dirty="1"/>
              <a:t>Fjerde nivå</a:t>
            </a:r>
          </a:p>
          <a:p>
            <a:pPr lvl="4"/>
            <a:r>
              <a:rPr lang="nb-NO" dirty="1"/>
              <a:t>Femte nivå</a:t>
            </a:r>
          </a:p>
        </p:txBody>
      </p:sp>
      <p:sp>
        <p:nvSpPr>
          <p:cNvPr id="2" name="Tittel 1"/>
          <p:cNvSpPr>
            <a:spLocks noGrp="1"/>
          </p:cNvSpPr>
          <p:nvPr>
            <p:ph type="title"/>
          </p:nvPr>
        </p:nvSpPr>
        <p:spPr>
          <a:xfrm>
            <a:off x="1291200" y="720000"/>
            <a:ext cx="9580000" cy="608400"/>
          </a:xfrm>
        </p:spPr>
        <p:txBody>
          <a:bodyPr lIns="0"/>
          <a:lstStyle/>
          <a:p>
            <a:r>
              <a:rPr lang="nb-NO" dirty="1"/>
              <a:t>Klikk for å redigere tittelstil</a:t>
            </a:r>
          </a:p>
        </p:txBody>
      </p:sp>
      <p:sp>
        <p:nvSpPr>
          <p:cNvPr id="8" name="Undertittel 2"/>
          <p:cNvSpPr>
            <a:spLocks noGrp="1"/>
          </p:cNvSpPr>
          <p:nvPr>
            <p:ph type="subTitle" idx="59"/>
          </p:nvPr>
        </p:nvSpPr>
        <p:spPr>
          <a:xfrm>
            <a:off x="1291200" y="1353056"/>
            <a:ext cx="9580000" cy="440126"/>
          </a:xfrm>
        </p:spPr>
        <p:txBody>
          <a:bodyPr lIns="0" anchor="ctr" anchorCtr="0">
            <a:noAutofit/>
          </a:bodyPr>
          <a:lstStyle>
            <a:lvl1pPr marL="0" indent="0" algn="l">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dirty="1"/>
              <a:t>Klikk for å redigere undertittelstil i malen</a:t>
            </a:r>
          </a:p>
        </p:txBody>
      </p:sp>
      <p:pic>
        <p:nvPicPr>
          <p:cNvPr id="10" name="Picture 9"/>
          <p:cNvPicPr/>
          <p:nvPr userDrawn="1"/>
        </p:nvPicPr>
        <p:blipFill>
          <a:blip r:embed="rId3"/>
          <a:srcRect/>
          <a:stretch>
            <a:fillRect/>
          </a:stretch>
        </p:blipFill>
        <p:spPr>
          <a:xfrm>
            <a:off x="9744000" y="6012001"/>
            <a:ext cx="1828800" cy="503555"/>
          </a:xfrm>
          <a:prstGeom prst="rect"/>
        </p:spPr>
      </p:pic>
    </p:spTree>
    <p:extLst>
      <p:ext uri="{BB962C8B-B14F-4D97-AF65-F5344CB8AC3E}">
        <p14:creationId xmlns:p14="http://schemas.microsoft.com/office/powerpoint/2010/main" val="2654992126"/>
      </p:ext>
    </p:extLst>
  </p:cSld>
  <p:clrMapOvr>
    <a:masterClrMapping/>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Kun tittel">
    <p:spTree>
      <p:nvGrpSpPr>
        <p:cNvPr id="1" name=""/>
        <p:cNvGrpSpPr/>
        <p:nvPr/>
      </p:nvGrpSpPr>
      <p:grpSpPr>
        <a:xfrm>
          <a:off x="0" y="0"/>
          <a:ext cx="0" cy="0"/>
          <a:chOff x="0" y="0"/>
          <a:chExt cx="0" cy="0"/>
        </a:xfrm>
      </p:grpSpPr>
      <p:sp>
        <p:nvSpPr>
          <p:cNvPr id="7" name="Plassholder for lysbildenummer 4"/>
          <p:cNvSpPr>
            <a:spLocks noGrp="1"/>
          </p:cNvSpPr>
          <p:nvPr>
            <p:ph type="sldNum" sz="quarter" idx="17"/>
          </p:nvPr>
        </p:nvSpPr>
        <p:spPr>
          <a:xfrm>
            <a:off x="1292352" y="6091139"/>
            <a:ext cx="711200" cy="365125"/>
          </a:xfrm>
        </p:spPr>
        <p:txBody>
          <a:bodyPr lIns="0"/>
          <a:lstStyle>
            <a:lvl1pPr algn="l">
              <a:defRPr/>
            </a:lvl1pPr>
          </a:lstStyle>
          <a:p>
            <a:fld id="{B6F15528-21DE-4FAA-801E-634DDDAF4B2B}" type="slidenum">
              <a:rPr lang="en-US" smtClean="0"/>
              <a:t>‹#›</a:t>
            </a:fld>
            <a:endParaRPr lang="en-US"/>
          </a:p>
        </p:txBody>
      </p:sp>
      <p:sp>
        <p:nvSpPr>
          <p:cNvPr id="2" name="Tittel 1"/>
          <p:cNvSpPr>
            <a:spLocks noGrp="1"/>
          </p:cNvSpPr>
          <p:nvPr>
            <p:ph type="title"/>
          </p:nvPr>
        </p:nvSpPr>
        <p:spPr>
          <a:xfrm>
            <a:off x="1291200" y="720000"/>
            <a:ext cx="9580800" cy="608400"/>
          </a:xfrm>
        </p:spPr>
        <p:txBody>
          <a:bodyPr lIns="0"/>
          <a:lstStyle/>
          <a:p>
            <a:r>
              <a:rPr lang="nb-NO" dirty="1"/>
              <a:t>Klikk for å redigere tittelstil</a:t>
            </a:r>
          </a:p>
        </p:txBody>
      </p:sp>
      <p:pic>
        <p:nvPicPr>
          <p:cNvPr id="5" name="Picture 4" descr="I:\Frode\Logoer\wiersholm_logo_gronn.emf"/>
          <p:cNvPicPr/>
          <p:nvPr userDrawn="1"/>
        </p:nvPicPr>
        <p:blipFill>
          <a:blip r:embed="rId2"/>
          <a:srcRect/>
          <a:stretch>
            <a:fillRect/>
          </a:stretch>
        </p:blipFill>
        <p:spPr>
          <a:xfrm>
            <a:off x="9744405" y="6012001"/>
            <a:ext cx="1852507" cy="503555"/>
          </a:xfrm>
          <a:prstGeom prst="rect"/>
          <a:noFill/>
          <a:ln>
            <a:noFill/>
          </a:ln>
        </p:spPr>
      </p:pic>
    </p:spTree>
    <p:extLst>
      <p:ext uri="{BB962C8B-B14F-4D97-AF65-F5344CB8AC3E}">
        <p14:creationId xmlns:p14="http://schemas.microsoft.com/office/powerpoint/2010/main" val="336352192"/>
      </p:ext>
    </p:extLst>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tel og tekst x 1 - uten kap">
    <p:spTree>
      <p:nvGrpSpPr>
        <p:cNvPr id="1" name=""/>
        <p:cNvGrpSpPr/>
        <p:nvPr/>
      </p:nvGrpSpPr>
      <p:grpSpPr>
        <a:xfrm>
          <a:off x="0" y="0"/>
          <a:ext cx="0" cy="0"/>
          <a:chOff x="0" y="0"/>
          <a:chExt cx="0" cy="0"/>
        </a:xfrm>
      </p:grpSpPr>
      <p:sp>
        <p:nvSpPr>
          <p:cNvPr id="7" name="Plassholder for lysbildenummer 4"/>
          <p:cNvSpPr>
            <a:spLocks noGrp="1"/>
          </p:cNvSpPr>
          <p:nvPr>
            <p:ph type="sldNum" sz="quarter" idx="17"/>
          </p:nvPr>
        </p:nvSpPr>
        <p:spPr>
          <a:xfrm>
            <a:off x="1292352" y="6091139"/>
            <a:ext cx="711200" cy="365125"/>
          </a:xfrm>
        </p:spPr>
        <p:txBody>
          <a:bodyPr lIns="0"/>
          <a:lstStyle>
            <a:lvl1pPr algn="l">
              <a:defRPr/>
            </a:lvl1pPr>
          </a:lstStyle>
          <a:p>
            <a:fld id="{B6F15528-21DE-4FAA-801E-634DDDAF4B2B}" type="slidenum">
              <a:rPr lang="en-US" smtClean="0"/>
              <a:t>‹#›</a:t>
            </a:fld>
            <a:endParaRPr lang="en-US"/>
          </a:p>
        </p:txBody>
      </p:sp>
      <p:sp>
        <p:nvSpPr>
          <p:cNvPr id="13" name="Plassholder for innhold 4"/>
          <p:cNvSpPr>
            <a:spLocks noGrp="1"/>
          </p:cNvSpPr>
          <p:nvPr>
            <p:ph sz="quarter" idx="43"/>
          </p:nvPr>
        </p:nvSpPr>
        <p:spPr>
          <a:xfrm>
            <a:off x="1293285" y="1784907"/>
            <a:ext cx="9578316" cy="4006293"/>
          </a:xfrm>
        </p:spPr>
        <p:txBody>
          <a:bodyPr lIns="0">
            <a:normAutofit/>
          </a:bodyPr>
          <a:lstStyle>
            <a:lvl1pPr marL="180000" indent="-180000">
              <a:spcBef>
                <a:spcPct val="0"/>
              </a:spcBef>
              <a:spcAft>
                <a:spcPts val="600"/>
              </a:spcAft>
              <a:buFontTx/>
              <a:buBlip>
                <a:blip r:embed="rId2"/>
              </a:buBlip>
              <a:defRPr sz="1300"/>
            </a:lvl1pPr>
            <a:lvl2pPr>
              <a:spcBef>
                <a:spcPct val="0"/>
              </a:spcBef>
              <a:spcAft>
                <a:spcPts val="600"/>
              </a:spcAft>
              <a:defRPr sz="1200"/>
            </a:lvl2pPr>
            <a:lvl3pPr>
              <a:spcBef>
                <a:spcPct val="0"/>
              </a:spcBef>
              <a:spcAft>
                <a:spcPts val="600"/>
              </a:spcAft>
              <a:defRPr sz="1200"/>
            </a:lvl3pPr>
            <a:lvl4pPr indent="-144000">
              <a:spcBef>
                <a:spcPct val="0"/>
              </a:spcBef>
              <a:spcAft>
                <a:spcPts val="600"/>
              </a:spcAft>
              <a:defRPr sz="1100"/>
            </a:lvl4pPr>
            <a:lvl5pPr indent="-144000">
              <a:spcBef>
                <a:spcPct val="0"/>
              </a:spcBef>
              <a:spcAft>
                <a:spcPts val="600"/>
              </a:spcAft>
              <a:defRPr sz="1050"/>
            </a:lvl5pPr>
          </a:lstStyle>
          <a:p>
            <a:pPr lvl="0"/>
            <a:r>
              <a:rPr lang="nb-NO" dirty="1"/>
              <a:t>Klikk for å redigere tekststiler i malen</a:t>
            </a:r>
          </a:p>
          <a:p>
            <a:pPr lvl="1"/>
            <a:r>
              <a:rPr lang="nb-NO" dirty="1"/>
              <a:t>Andre nivå</a:t>
            </a:r>
          </a:p>
          <a:p>
            <a:pPr lvl="2"/>
            <a:r>
              <a:rPr lang="nb-NO" dirty="1"/>
              <a:t>Tredje nivå</a:t>
            </a:r>
          </a:p>
          <a:p>
            <a:pPr lvl="3"/>
            <a:r>
              <a:rPr lang="nb-NO" dirty="1"/>
              <a:t>Fjerde nivå</a:t>
            </a:r>
          </a:p>
          <a:p>
            <a:pPr lvl="4"/>
            <a:r>
              <a:rPr lang="nb-NO" dirty="1"/>
              <a:t>Femte nivå</a:t>
            </a:r>
          </a:p>
        </p:txBody>
      </p:sp>
      <p:sp>
        <p:nvSpPr>
          <p:cNvPr id="2" name="Tittel 1"/>
          <p:cNvSpPr>
            <a:spLocks noGrp="1"/>
          </p:cNvSpPr>
          <p:nvPr>
            <p:ph type="title"/>
          </p:nvPr>
        </p:nvSpPr>
        <p:spPr>
          <a:xfrm>
            <a:off x="1291200" y="720000"/>
            <a:ext cx="9580400" cy="608400"/>
          </a:xfrm>
        </p:spPr>
        <p:txBody>
          <a:bodyPr lIns="0"/>
          <a:lstStyle/>
          <a:p>
            <a:r>
              <a:rPr lang="nb-NO" dirty="1"/>
              <a:t>Klikk for å redigere tittelstil</a:t>
            </a:r>
          </a:p>
        </p:txBody>
      </p:sp>
      <p:sp>
        <p:nvSpPr>
          <p:cNvPr id="8" name="Undertittel 2"/>
          <p:cNvSpPr>
            <a:spLocks noGrp="1"/>
          </p:cNvSpPr>
          <p:nvPr>
            <p:ph type="subTitle" idx="59"/>
          </p:nvPr>
        </p:nvSpPr>
        <p:spPr>
          <a:xfrm>
            <a:off x="1291600" y="1350755"/>
            <a:ext cx="9580000" cy="434153"/>
          </a:xfrm>
        </p:spPr>
        <p:txBody>
          <a:bodyPr lIns="0" anchor="ctr" anchorCtr="0">
            <a:noAutofit/>
          </a:bodyPr>
          <a:lstStyle>
            <a:lvl1pPr marL="0" indent="0" algn="l">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dirty="1"/>
              <a:t>Klikk for å redigere undertittelstil i malen</a:t>
            </a:r>
          </a:p>
        </p:txBody>
      </p:sp>
      <p:pic>
        <p:nvPicPr>
          <p:cNvPr id="9" name="Picture 8" descr="I:\Frode\Logoer\wiersholm_logo_gronn.emf"/>
          <p:cNvPicPr/>
          <p:nvPr userDrawn="1"/>
        </p:nvPicPr>
        <p:blipFill>
          <a:blip r:embed="rId3"/>
          <a:srcRect/>
          <a:stretch>
            <a:fillRect/>
          </a:stretch>
        </p:blipFill>
        <p:spPr>
          <a:xfrm>
            <a:off x="9744405" y="6012001"/>
            <a:ext cx="1852507" cy="503555"/>
          </a:xfrm>
          <a:prstGeom prst="rect"/>
          <a:noFill/>
          <a:ln>
            <a:noFill/>
          </a:ln>
        </p:spPr>
      </p:pic>
    </p:spTree>
    <p:extLst>
      <p:ext uri="{BB962C8B-B14F-4D97-AF65-F5344CB8AC3E}">
        <p14:creationId xmlns:p14="http://schemas.microsoft.com/office/powerpoint/2010/main" val="2052828597"/>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Kapittel">
    <p:spTree>
      <p:nvGrpSpPr>
        <p:cNvPr id="1" name=""/>
        <p:cNvGrpSpPr/>
        <p:nvPr/>
      </p:nvGrpSpPr>
      <p:grpSpPr>
        <a:xfrm>
          <a:off x="0" y="0"/>
          <a:ext cx="0" cy="0"/>
          <a:chOff x="0" y="0"/>
          <a:chExt cx="0" cy="0"/>
        </a:xfrm>
      </p:grpSpPr>
      <p:sp>
        <p:nvSpPr>
          <p:cNvPr id="5" name="Plassholder for bilde 4"/>
          <p:cNvSpPr>
            <a:spLocks noGrp="1"/>
          </p:cNvSpPr>
          <p:nvPr>
            <p:ph type="pic" sz="quarter" idx="13" hasCustomPrompt="1"/>
          </p:nvPr>
        </p:nvSpPr>
        <p:spPr>
          <a:xfrm>
            <a:off x="0" y="2996952"/>
            <a:ext cx="12192000" cy="1548000"/>
          </a:xfrm>
        </p:spPr>
        <p:txBody>
          <a:bodyPr/>
          <a:lstStyle>
            <a:lvl1pPr marL="0" indent="0">
              <a:buNone/>
              <a:defRPr/>
            </a:lvl1pPr>
          </a:lstStyle>
          <a:p>
            <a:r>
              <a:rPr lang="nb-NO" dirty="1"/>
              <a:t>Klikk ikonet for å sette inn bilde</a:t>
            </a:r>
          </a:p>
        </p:txBody>
      </p:sp>
      <p:sp>
        <p:nvSpPr>
          <p:cNvPr id="10" name="Plassholder for tekst 8"/>
          <p:cNvSpPr>
            <a:spLocks noGrp="1"/>
          </p:cNvSpPr>
          <p:nvPr>
            <p:ph type="body" sz="quarter" idx="15" hasCustomPrompt="1"/>
          </p:nvPr>
        </p:nvSpPr>
        <p:spPr>
          <a:xfrm>
            <a:off x="1382672" y="2147414"/>
            <a:ext cx="852529" cy="849539"/>
          </a:xfrm>
          <a:solidFill>
            <a:srgbClr val="6CB33F"/>
          </a:solidFill>
        </p:spPr>
        <p:txBody>
          <a:bodyPr tIns="792000" bIns="126000" anchor="b">
            <a:noAutofit/>
          </a:bodyPr>
          <a:lstStyle>
            <a:lvl1pPr marL="0" indent="0" algn="ctr">
              <a:buNone/>
              <a:defRPr sz="3400">
                <a:solidFill>
                  <a:schemeClr val="bg1"/>
                </a:solidFill>
              </a:defRPr>
            </a:lvl1pPr>
          </a:lstStyle>
          <a:p>
            <a:pPr lvl="0"/>
            <a:r>
              <a:rPr lang="nb-NO" noProof="0" dirty="1"/>
              <a:t>#</a:t>
            </a:r>
          </a:p>
        </p:txBody>
      </p:sp>
      <p:sp>
        <p:nvSpPr>
          <p:cNvPr id="6" name="Tittel 1"/>
          <p:cNvSpPr>
            <a:spLocks noGrp="1"/>
          </p:cNvSpPr>
          <p:nvPr>
            <p:ph type="ctrTitle" hasCustomPrompt="1"/>
          </p:nvPr>
        </p:nvSpPr>
        <p:spPr>
          <a:xfrm>
            <a:off x="2235200" y="2283334"/>
            <a:ext cx="8736000" cy="713618"/>
          </a:xfrm>
          <a:prstGeom prst="rect"/>
        </p:spPr>
        <p:txBody>
          <a:bodyPr lIns="90000" tIns="126000" bIns="36000" anchor="ctr" anchorCtr="0">
            <a:normAutofit/>
          </a:bodyPr>
          <a:lstStyle>
            <a:lvl1pPr algn="l">
              <a:defRPr sz="2800"/>
            </a:lvl1pPr>
          </a:lstStyle>
          <a:p>
            <a:r>
              <a:rPr lang="nb-NO" dirty="1"/>
              <a:t>Klikk for å redigere tittelstil </a:t>
            </a:r>
          </a:p>
        </p:txBody>
      </p:sp>
      <p:pic>
        <p:nvPicPr>
          <p:cNvPr id="7" name="Picture 6" descr="I:\Frode\Logoer\wiersholm_logo_gronn.emf"/>
          <p:cNvPicPr/>
          <p:nvPr userDrawn="1"/>
        </p:nvPicPr>
        <p:blipFill>
          <a:blip r:embed="rId2"/>
          <a:srcRect/>
          <a:stretch>
            <a:fillRect/>
          </a:stretch>
        </p:blipFill>
        <p:spPr>
          <a:xfrm>
            <a:off x="9744405" y="6012001"/>
            <a:ext cx="1852507" cy="503555"/>
          </a:xfrm>
          <a:prstGeom prst="rect"/>
          <a:noFill/>
          <a:ln>
            <a:noFill/>
          </a:ln>
        </p:spPr>
      </p:pic>
    </p:spTree>
    <p:extLst>
      <p:ext uri="{BB962C8B-B14F-4D97-AF65-F5344CB8AC3E}">
        <p14:creationId xmlns:p14="http://schemas.microsoft.com/office/powerpoint/2010/main" val="3638287635"/>
      </p:ext>
    </p:extLst>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tel og tekst x 2 - uten kap">
    <p:spTree>
      <p:nvGrpSpPr>
        <p:cNvPr id="1" name=""/>
        <p:cNvGrpSpPr/>
        <p:nvPr/>
      </p:nvGrpSpPr>
      <p:grpSpPr>
        <a:xfrm>
          <a:off x="0" y="0"/>
          <a:ext cx="0" cy="0"/>
          <a:chOff x="0" y="0"/>
          <a:chExt cx="0" cy="0"/>
        </a:xfrm>
      </p:grpSpPr>
      <p:sp>
        <p:nvSpPr>
          <p:cNvPr id="8" name="Plassholder for lysbildenummer 4"/>
          <p:cNvSpPr>
            <a:spLocks noGrp="1"/>
          </p:cNvSpPr>
          <p:nvPr>
            <p:ph type="sldNum" sz="quarter" idx="17"/>
          </p:nvPr>
        </p:nvSpPr>
        <p:spPr>
          <a:xfrm>
            <a:off x="1292352" y="6091139"/>
            <a:ext cx="711200" cy="365125"/>
          </a:xfrm>
        </p:spPr>
        <p:txBody>
          <a:bodyPr lIns="0"/>
          <a:lstStyle>
            <a:lvl1pPr algn="l">
              <a:defRPr/>
            </a:lvl1pPr>
          </a:lstStyle>
          <a:p>
            <a:fld id="{B6F15528-21DE-4FAA-801E-634DDDAF4B2B}" type="slidenum">
              <a:rPr lang="en-US" smtClean="0"/>
              <a:t>‹#›</a:t>
            </a:fld>
            <a:endParaRPr lang="en-US"/>
          </a:p>
        </p:txBody>
      </p:sp>
      <p:sp>
        <p:nvSpPr>
          <p:cNvPr id="15" name="Plassholder for innhold 4"/>
          <p:cNvSpPr>
            <a:spLocks noGrp="1"/>
          </p:cNvSpPr>
          <p:nvPr>
            <p:ph sz="quarter" idx="43"/>
          </p:nvPr>
        </p:nvSpPr>
        <p:spPr>
          <a:xfrm>
            <a:off x="1293285" y="1823811"/>
            <a:ext cx="4706705" cy="3967389"/>
          </a:xfrm>
        </p:spPr>
        <p:txBody>
          <a:bodyPr lIns="0">
            <a:normAutofit/>
          </a:bodyPr>
          <a:lstStyle>
            <a:lvl1pPr marL="180000" indent="-180000">
              <a:spcBef>
                <a:spcPct val="0"/>
              </a:spcBef>
              <a:buFontTx/>
              <a:buBlip>
                <a:blip r:embed="rId2"/>
              </a:buBlip>
              <a:defRPr sz="1300"/>
            </a:lvl1pPr>
            <a:lvl2pPr>
              <a:spcBef>
                <a:spcPct val="0"/>
              </a:spcBef>
              <a:defRPr sz="1200"/>
            </a:lvl2pPr>
            <a:lvl3pPr>
              <a:spcBef>
                <a:spcPct val="0"/>
              </a:spcBef>
              <a:defRPr sz="1200"/>
            </a:lvl3pPr>
            <a:lvl4pPr indent="-144000">
              <a:spcBef>
                <a:spcPct val="0"/>
              </a:spcBef>
              <a:spcAft>
                <a:spcPts val="600"/>
              </a:spcAft>
              <a:defRPr sz="1100"/>
            </a:lvl4pPr>
            <a:lvl5pPr indent="-144000">
              <a:spcBef>
                <a:spcPct val="0"/>
              </a:spcBef>
              <a:spcAft>
                <a:spcPts val="600"/>
              </a:spcAft>
              <a:defRPr sz="1050"/>
            </a:lvl5pPr>
          </a:lstStyle>
          <a:p>
            <a:pPr lvl="0"/>
            <a:r>
              <a:rPr lang="nb-NO" dirty="1"/>
              <a:t>Klikk for å redigere tekststiler i malen</a:t>
            </a:r>
          </a:p>
          <a:p>
            <a:pPr lvl="1"/>
            <a:r>
              <a:rPr lang="nb-NO" dirty="1"/>
              <a:t>Andre nivå</a:t>
            </a:r>
          </a:p>
          <a:p>
            <a:pPr lvl="2"/>
            <a:r>
              <a:rPr lang="nb-NO" dirty="1"/>
              <a:t>Tredje nivå</a:t>
            </a:r>
          </a:p>
          <a:p>
            <a:pPr lvl="3"/>
            <a:r>
              <a:rPr lang="nb-NO" dirty="1"/>
              <a:t>Fjerde nivå</a:t>
            </a:r>
          </a:p>
          <a:p>
            <a:pPr lvl="4"/>
            <a:r>
              <a:rPr lang="nb-NO" dirty="1"/>
              <a:t>Femte nivå</a:t>
            </a:r>
          </a:p>
        </p:txBody>
      </p:sp>
      <p:sp>
        <p:nvSpPr>
          <p:cNvPr id="18" name="Plassholder for innhold 4"/>
          <p:cNvSpPr>
            <a:spLocks noGrp="1"/>
          </p:cNvSpPr>
          <p:nvPr>
            <p:ph sz="quarter" idx="44"/>
          </p:nvPr>
        </p:nvSpPr>
        <p:spPr>
          <a:xfrm>
            <a:off x="6288021" y="1823810"/>
            <a:ext cx="4583179" cy="3967390"/>
          </a:xfrm>
        </p:spPr>
        <p:txBody>
          <a:bodyPr lIns="0">
            <a:normAutofit/>
          </a:bodyPr>
          <a:lstStyle>
            <a:lvl1pPr marL="180000" indent="-180000">
              <a:spcBef>
                <a:spcPct val="0"/>
              </a:spcBef>
              <a:spcAft>
                <a:spcPts val="600"/>
              </a:spcAft>
              <a:buFontTx/>
              <a:buBlip>
                <a:blip r:embed="rId2"/>
              </a:buBlip>
              <a:defRPr sz="1300"/>
            </a:lvl1pPr>
            <a:lvl2pPr>
              <a:spcBef>
                <a:spcPct val="0"/>
              </a:spcBef>
              <a:spcAft>
                <a:spcPts val="600"/>
              </a:spcAft>
              <a:defRPr sz="1200"/>
            </a:lvl2pPr>
            <a:lvl3pPr>
              <a:spcBef>
                <a:spcPct val="0"/>
              </a:spcBef>
              <a:spcAft>
                <a:spcPts val="600"/>
              </a:spcAft>
              <a:defRPr sz="1200"/>
            </a:lvl3pPr>
            <a:lvl4pPr indent="-144000">
              <a:spcBef>
                <a:spcPct val="0"/>
              </a:spcBef>
              <a:spcAft>
                <a:spcPts val="600"/>
              </a:spcAft>
              <a:defRPr sz="1100"/>
            </a:lvl4pPr>
            <a:lvl5pPr indent="-144000">
              <a:spcBef>
                <a:spcPct val="0"/>
              </a:spcBef>
              <a:spcAft>
                <a:spcPts val="600"/>
              </a:spcAft>
              <a:defRPr sz="1050"/>
            </a:lvl5pPr>
          </a:lstStyle>
          <a:p>
            <a:pPr lvl="0"/>
            <a:r>
              <a:rPr lang="nb-NO" dirty="1"/>
              <a:t>Klikk for å redigere tekststiler i malen</a:t>
            </a:r>
          </a:p>
          <a:p>
            <a:pPr lvl="1"/>
            <a:r>
              <a:rPr lang="nb-NO" dirty="1"/>
              <a:t>Andre nivå</a:t>
            </a:r>
          </a:p>
          <a:p>
            <a:pPr lvl="2"/>
            <a:r>
              <a:rPr lang="nb-NO" dirty="1"/>
              <a:t>Tredje nivå</a:t>
            </a:r>
          </a:p>
          <a:p>
            <a:pPr lvl="3"/>
            <a:r>
              <a:rPr lang="nb-NO" dirty="1"/>
              <a:t>Fjerde nivå</a:t>
            </a:r>
          </a:p>
          <a:p>
            <a:pPr lvl="4"/>
            <a:r>
              <a:rPr lang="nb-NO" dirty="1"/>
              <a:t>Femte nivå</a:t>
            </a:r>
          </a:p>
        </p:txBody>
      </p:sp>
      <p:sp>
        <p:nvSpPr>
          <p:cNvPr id="2" name="Tittel 1"/>
          <p:cNvSpPr>
            <a:spLocks noGrp="1"/>
          </p:cNvSpPr>
          <p:nvPr>
            <p:ph type="title"/>
          </p:nvPr>
        </p:nvSpPr>
        <p:spPr>
          <a:xfrm>
            <a:off x="1291200" y="720000"/>
            <a:ext cx="9580000" cy="608400"/>
          </a:xfrm>
        </p:spPr>
        <p:txBody>
          <a:bodyPr lIns="0"/>
          <a:lstStyle/>
          <a:p>
            <a:r>
              <a:rPr lang="nb-NO" dirty="1"/>
              <a:t>Klikk for å redigere tittelstil</a:t>
            </a:r>
          </a:p>
        </p:txBody>
      </p:sp>
      <p:sp>
        <p:nvSpPr>
          <p:cNvPr id="9" name="Undertittel 2"/>
          <p:cNvSpPr>
            <a:spLocks noGrp="1"/>
          </p:cNvSpPr>
          <p:nvPr>
            <p:ph type="subTitle" idx="59"/>
          </p:nvPr>
        </p:nvSpPr>
        <p:spPr>
          <a:xfrm>
            <a:off x="1291200" y="1359030"/>
            <a:ext cx="9580000" cy="434153"/>
          </a:xfrm>
        </p:spPr>
        <p:txBody>
          <a:bodyPr lIns="0" anchor="ctr" anchorCtr="0">
            <a:noAutofit/>
          </a:bodyPr>
          <a:lstStyle>
            <a:lvl1pPr marL="0" indent="0" algn="l">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dirty="1"/>
              <a:t>Klikk for å redigere undertittelstil i malen</a:t>
            </a:r>
          </a:p>
        </p:txBody>
      </p:sp>
      <p:pic>
        <p:nvPicPr>
          <p:cNvPr id="11" name="Picture 10" descr="I:\Frode\Logoer\wiersholm_logo_gronn.emf"/>
          <p:cNvPicPr/>
          <p:nvPr userDrawn="1"/>
        </p:nvPicPr>
        <p:blipFill>
          <a:blip r:embed="rId3"/>
          <a:srcRect/>
          <a:stretch>
            <a:fillRect/>
          </a:stretch>
        </p:blipFill>
        <p:spPr>
          <a:xfrm>
            <a:off x="9744405" y="6012001"/>
            <a:ext cx="1852507" cy="503555"/>
          </a:xfrm>
          <a:prstGeom prst="rect"/>
          <a:noFill/>
          <a:ln>
            <a:noFill/>
          </a:ln>
        </p:spPr>
      </p:pic>
    </p:spTree>
    <p:extLst>
      <p:ext uri="{BB962C8B-B14F-4D97-AF65-F5344CB8AC3E}">
        <p14:creationId xmlns:p14="http://schemas.microsoft.com/office/powerpoint/2010/main" val="3974041869"/>
      </p:ext>
    </p:extLst>
  </p:cSld>
  <p:clrMapOvr>
    <a:masterClrMapping/>
  </p:clrMapOvr>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Bakside">
    <p:bg>
      <p:bgPr>
        <a:solidFill>
          <a:schemeClr val="accent1"/>
        </a:solidFill>
        <a:effectLst/>
      </p:bgPr>
    </p:bg>
    <p:spTree>
      <p:nvGrpSpPr>
        <p:cNvPr id="1" name=""/>
        <p:cNvGrpSpPr/>
        <p:nvPr/>
      </p:nvGrpSpPr>
      <p:grpSpPr>
        <a:xfrm>
          <a:off x="0" y="0"/>
          <a:ext cx="0" cy="0"/>
          <a:chOff x="0" y="0"/>
          <a:chExt cx="0" cy="0"/>
        </a:xfrm>
      </p:grpSpPr>
      <p:sp>
        <p:nvSpPr>
          <p:cNvPr id="3" name="Plassholder for tekst 2"/>
          <p:cNvSpPr>
            <a:spLocks noGrp="1"/>
          </p:cNvSpPr>
          <p:nvPr>
            <p:ph type="body" sz="quarter" idx="14"/>
          </p:nvPr>
        </p:nvSpPr>
        <p:spPr>
          <a:xfrm>
            <a:off x="508000" y="6248400"/>
            <a:ext cx="11176000" cy="381000"/>
          </a:xfrm>
        </p:spPr>
        <p:txBody>
          <a:bodyPr>
            <a:noAutofit/>
          </a:bodyPr>
          <a:lstStyle>
            <a:lvl1pPr marL="0" indent="0" algn="ctr">
              <a:buFontTx/>
              <a:buNone/>
              <a:defRPr sz="1100">
                <a:solidFill>
                  <a:schemeClr val="bg1"/>
                </a:solidFill>
              </a:defRPr>
            </a:lvl1pPr>
            <a:lvl2pPr marL="457200" indent="0">
              <a:buFontTx/>
              <a:buNone/>
              <a:defRPr sz="1400">
                <a:solidFill>
                  <a:schemeClr val="bg1"/>
                </a:solidFill>
              </a:defRPr>
            </a:lvl2pPr>
            <a:lvl3pPr marL="914400" indent="0">
              <a:buFontTx/>
              <a:buNone/>
              <a:defRPr sz="1200">
                <a:solidFill>
                  <a:schemeClr val="bg1"/>
                </a:solidFill>
              </a:defRPr>
            </a:lvl3pPr>
            <a:lvl4pPr marL="1371600" indent="0">
              <a:buFontTx/>
              <a:buNone/>
              <a:defRPr sz="1100">
                <a:solidFill>
                  <a:schemeClr val="bg1"/>
                </a:solidFill>
              </a:defRPr>
            </a:lvl4pPr>
            <a:lvl5pPr marL="1828800" indent="0">
              <a:buFontTx/>
              <a:buNone/>
              <a:defRPr sz="1100">
                <a:solidFill>
                  <a:schemeClr val="bg1"/>
                </a:solidFill>
              </a:defRPr>
            </a:lvl5pPr>
          </a:lstStyle>
          <a:p>
            <a:pPr lvl="0"/>
            <a:r>
              <a:rPr lang="nb-NO" dirty="1"/>
              <a:t>Klikk for å redigere tekst</a:t>
            </a:r>
          </a:p>
        </p:txBody>
      </p:sp>
      <p:pic>
        <p:nvPicPr>
          <p:cNvPr id="4" name="Picture 3" descr="I:\Frode\Logoer\wiersholm_logo_hvit.emf"/>
          <p:cNvPicPr>
            <a:picLocks noChangeAspect="1" noChangeArrowheads="1"/>
          </p:cNvPicPr>
          <p:nvPr userDrawn="1"/>
        </p:nvPicPr>
        <p:blipFill>
          <a:blip r:embed="rId2"/>
          <a:srcRect/>
          <a:stretch>
            <a:fillRect/>
          </a:stretch>
        </p:blipFill>
        <p:spPr>
          <a:xfrm>
            <a:off x="4559830" y="5136486"/>
            <a:ext cx="3036645" cy="828000"/>
          </a:xfrm>
          <a:prstGeom prst="rect"/>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3909390220"/>
      </p:ext>
    </p:extLst>
  </p:cSld>
  <p:clrMapOvr>
    <a:masterClrMapping/>
  </p:clrMapOvr>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Kun logo">
    <p:bg>
      <p:bgRef idx="1001">
        <a:schemeClr val="bg1"/>
      </p:bgRef>
    </p:bg>
    <p:spTree>
      <p:nvGrpSpPr>
        <p:cNvPr id="1" name=""/>
        <p:cNvGrpSpPr/>
        <p:nvPr/>
      </p:nvGrpSpPr>
      <p:grpSpPr>
        <a:xfrm>
          <a:off x="0" y="0"/>
          <a:ext cx="0" cy="0"/>
          <a:chOff x="0" y="0"/>
          <a:chExt cx="0" cy="0"/>
        </a:xfrm>
      </p:grpSpPr>
      <p:sp>
        <p:nvSpPr>
          <p:cNvPr id="4" name="Plassholder for lysbildenummer 4"/>
          <p:cNvSpPr>
            <a:spLocks noGrp="1"/>
          </p:cNvSpPr>
          <p:nvPr>
            <p:ph type="sldNum" sz="quarter" idx="17"/>
          </p:nvPr>
        </p:nvSpPr>
        <p:spPr>
          <a:xfrm>
            <a:off x="1292352" y="6091139"/>
            <a:ext cx="711200" cy="365125"/>
          </a:xfrm>
        </p:spPr>
        <p:txBody>
          <a:bodyPr lIns="0"/>
          <a:lstStyle>
            <a:lvl1pPr algn="l">
              <a:defRPr/>
            </a:lvl1pPr>
          </a:lstStyle>
          <a:p>
            <a:fld id="{B6F15528-21DE-4FAA-801E-634DDDAF4B2B}" type="slidenum">
              <a:rPr lang="en-US" smtClean="0"/>
              <a:t>‹#›</a:t>
            </a:fld>
            <a:endParaRPr lang="en-US"/>
          </a:p>
        </p:txBody>
      </p:sp>
      <p:pic>
        <p:nvPicPr>
          <p:cNvPr id="6" name="Picture 5" descr="I:\Frode\Logoer\wiersholm_logo_gronn.emf"/>
          <p:cNvPicPr/>
          <p:nvPr userDrawn="1"/>
        </p:nvPicPr>
        <p:blipFill>
          <a:blip r:embed="rId2"/>
          <a:srcRect/>
          <a:stretch>
            <a:fillRect/>
          </a:stretch>
        </p:blipFill>
        <p:spPr>
          <a:xfrm>
            <a:off x="9744405" y="6012001"/>
            <a:ext cx="1852507" cy="503555"/>
          </a:xfrm>
          <a:prstGeom prst="rect"/>
          <a:noFill/>
          <a:ln>
            <a:noFill/>
          </a:ln>
        </p:spPr>
      </p:pic>
    </p:spTree>
    <p:extLst>
      <p:ext uri="{BB962C8B-B14F-4D97-AF65-F5344CB8AC3E}">
        <p14:creationId xmlns:p14="http://schemas.microsoft.com/office/powerpoint/2010/main" val="4061940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Forside">
    <p:spTree>
      <p:nvGrpSpPr>
        <p:cNvPr id="1" name=""/>
        <p:cNvGrpSpPr/>
        <p:nvPr/>
      </p:nvGrpSpPr>
      <p:grpSpPr>
        <a:xfrm>
          <a:off x="0" y="0"/>
          <a:ext cx="0" cy="0"/>
          <a:chOff x="0" y="0"/>
          <a:chExt cx="0" cy="0"/>
        </a:xfrm>
      </p:grpSpPr>
      <p:sp>
        <p:nvSpPr>
          <p:cNvPr id="5" name="Plassholder for bilde 4"/>
          <p:cNvSpPr>
            <a:spLocks noGrp="1"/>
          </p:cNvSpPr>
          <p:nvPr>
            <p:ph type="pic" sz="quarter" idx="10" hasCustomPrompt="1"/>
          </p:nvPr>
        </p:nvSpPr>
        <p:spPr>
          <a:xfrm>
            <a:off x="0" y="0"/>
            <a:ext cx="12192000" cy="4876800"/>
          </a:xfrm>
        </p:spPr>
        <p:txBody>
          <a:bodyPr/>
          <a:lstStyle>
            <a:lvl1pPr marL="0" indent="0">
              <a:buNone/>
              <a:defRPr baseline="0"/>
            </a:lvl1pPr>
          </a:lstStyle>
          <a:p>
            <a:r>
              <a:rPr lang="nb-NO" dirty="1"/>
              <a:t>Klikk ikonet for å sette inn bilde</a:t>
            </a:r>
          </a:p>
        </p:txBody>
      </p:sp>
      <p:sp>
        <p:nvSpPr>
          <p:cNvPr id="3" name="Plassholder for tekst 2"/>
          <p:cNvSpPr>
            <a:spLocks noGrp="1"/>
          </p:cNvSpPr>
          <p:nvPr>
            <p:ph type="body" sz="quarter" idx="11" hasCustomPrompt="1"/>
          </p:nvPr>
        </p:nvSpPr>
        <p:spPr>
          <a:xfrm>
            <a:off x="1292352" y="6106798"/>
            <a:ext cx="8258048" cy="304800"/>
          </a:xfrm>
        </p:spPr>
        <p:txBody>
          <a:bodyPr lIns="0">
            <a:noAutofit/>
          </a:bodyPr>
          <a:lstStyle>
            <a:lvl1pPr marL="0" indent="0">
              <a:buNone/>
              <a:defRPr sz="1600"/>
            </a:lvl1pPr>
          </a:lstStyle>
          <a:p>
            <a:pPr lvl="0"/>
            <a:r>
              <a:rPr lang="nb-NO" dirty="1"/>
              <a:t>Sted og dato</a:t>
            </a:r>
          </a:p>
        </p:txBody>
      </p:sp>
      <p:sp>
        <p:nvSpPr>
          <p:cNvPr id="11" name="Tittel 1"/>
          <p:cNvSpPr>
            <a:spLocks noGrp="1"/>
          </p:cNvSpPr>
          <p:nvPr>
            <p:ph type="ctrTitle" hasCustomPrompt="1"/>
          </p:nvPr>
        </p:nvSpPr>
        <p:spPr>
          <a:xfrm>
            <a:off x="1292352" y="5181600"/>
            <a:ext cx="9883648" cy="438384"/>
          </a:xfrm>
          <a:prstGeom prst="rect"/>
        </p:spPr>
        <p:txBody>
          <a:bodyPr lIns="0" anchor="ctr" anchorCtr="0">
            <a:normAutofit/>
          </a:bodyPr>
          <a:lstStyle>
            <a:lvl1pPr algn="l">
              <a:defRPr sz="2400"/>
            </a:lvl1pPr>
          </a:lstStyle>
          <a:p>
            <a:r>
              <a:rPr lang="nb-NO" dirty="1"/>
              <a:t>Tema</a:t>
            </a:r>
          </a:p>
        </p:txBody>
      </p:sp>
      <p:sp>
        <p:nvSpPr>
          <p:cNvPr id="12" name="Undertittel 2"/>
          <p:cNvSpPr>
            <a:spLocks noGrp="1"/>
          </p:cNvSpPr>
          <p:nvPr>
            <p:ph type="subTitle" idx="1" hasCustomPrompt="1"/>
          </p:nvPr>
        </p:nvSpPr>
        <p:spPr>
          <a:xfrm>
            <a:off x="1292352" y="5619984"/>
            <a:ext cx="9883648" cy="351984"/>
          </a:xfrm>
        </p:spPr>
        <p:txBody>
          <a:bodyPr lIns="0" anchor="ctr" anchorCtr="0">
            <a:norm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dirty="1"/>
              <a:t>Ansvarlig partner/advokat</a:t>
            </a:r>
          </a:p>
        </p:txBody>
      </p:sp>
      <p:pic>
        <p:nvPicPr>
          <p:cNvPr id="8" name="Picture 7" descr="I:\Frode\Logoer\wiersholm_logo_gronn.emf"/>
          <p:cNvPicPr/>
          <p:nvPr userDrawn="1"/>
        </p:nvPicPr>
        <p:blipFill>
          <a:blip r:embed="rId2"/>
          <a:srcRect/>
          <a:stretch>
            <a:fillRect/>
          </a:stretch>
        </p:blipFill>
        <p:spPr>
          <a:xfrm>
            <a:off x="9744405" y="6012001"/>
            <a:ext cx="1852507" cy="503555"/>
          </a:xfrm>
          <a:prstGeom prst="rect"/>
          <a:noFill/>
          <a:ln>
            <a:noFill/>
          </a:ln>
        </p:spPr>
      </p:pic>
    </p:spTree>
    <p:extLst>
      <p:ext uri="{BB962C8B-B14F-4D97-AF65-F5344CB8AC3E}">
        <p14:creationId xmlns:p14="http://schemas.microsoft.com/office/powerpoint/2010/main" val="3156336071"/>
      </p:ext>
    </p:extLst>
  </p:cSld>
  <p:clrMapOvr>
    <a:masterClrMapping/>
  </p:clrMapOvr>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Sitat">
    <p:bg>
      <p:bgRef idx="1001">
        <a:schemeClr val="bg1"/>
      </p:bgRef>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2438400" y="2247900"/>
            <a:ext cx="7924800" cy="1714500"/>
          </a:xfrm>
          <a:prstGeom prst="rect"/>
        </p:spPr>
        <p:txBody>
          <a:bodyPr>
            <a:normAutofit/>
          </a:bodyPr>
          <a:lstStyle>
            <a:lvl1pPr marL="0" indent="0">
              <a:buClr>
                <a:srgbClr val="5C6F7C"/>
              </a:buClr>
              <a:buFontTx/>
              <a:buNone/>
              <a:defRPr sz="2800">
                <a:solidFill>
                  <a:srgbClr val="414041"/>
                </a:solidFill>
                <a:latin typeface="Times New Roman" panose="02020603050405020304" pitchFamily="18" charset="0"/>
                <a:cs typeface="Times New Roman" panose="02020603050405020304" pitchFamily="18" charset="0"/>
              </a:defRPr>
            </a:lvl1pPr>
          </a:lstStyle>
          <a:p>
            <a:pPr lvl="0"/>
            <a:r>
              <a:rPr lang="nb-NO" dirty="1"/>
              <a:t>Klikk for å redigere teksten</a:t>
            </a:r>
          </a:p>
        </p:txBody>
      </p:sp>
      <p:pic>
        <p:nvPicPr>
          <p:cNvPr id="7" name="Bilde 6"/>
          <p:cNvPicPr>
            <a:picLocks noChangeAspect="1"/>
          </p:cNvPicPr>
          <p:nvPr userDrawn="1"/>
        </p:nvPicPr>
        <p:blipFill>
          <a:blip r:embed="rId2"/>
          <a:srcRect/>
          <a:stretch>
            <a:fillRect/>
          </a:stretch>
        </p:blipFill>
        <p:spPr>
          <a:xfrm>
            <a:off x="1930401" y="2381250"/>
            <a:ext cx="687409" cy="438150"/>
          </a:xfrm>
          <a:prstGeom prst="rect"/>
        </p:spPr>
      </p:pic>
      <p:pic>
        <p:nvPicPr>
          <p:cNvPr id="8" name="Bilde 7"/>
          <p:cNvPicPr>
            <a:picLocks noChangeAspect="1"/>
          </p:cNvPicPr>
          <p:nvPr userDrawn="1"/>
        </p:nvPicPr>
        <p:blipFill>
          <a:blip r:embed="rId3"/>
          <a:srcRect/>
          <a:stretch>
            <a:fillRect/>
          </a:stretch>
        </p:blipFill>
        <p:spPr>
          <a:xfrm>
            <a:off x="9980592" y="3505200"/>
            <a:ext cx="687409" cy="438150"/>
          </a:xfrm>
          <a:prstGeom prst="rect"/>
        </p:spPr>
      </p:pic>
      <p:sp>
        <p:nvSpPr>
          <p:cNvPr id="10" name="Plassholder for lysbildenummer 4"/>
          <p:cNvSpPr>
            <a:spLocks noGrp="1"/>
          </p:cNvSpPr>
          <p:nvPr>
            <p:ph type="sldNum" sz="quarter" idx="17"/>
          </p:nvPr>
        </p:nvSpPr>
        <p:spPr>
          <a:xfrm>
            <a:off x="1292352" y="6091139"/>
            <a:ext cx="711200" cy="365125"/>
          </a:xfrm>
        </p:spPr>
        <p:txBody>
          <a:bodyPr lIns="0"/>
          <a:lstStyle>
            <a:lvl1pPr algn="l">
              <a:defRPr/>
            </a:lvl1pPr>
          </a:lstStyle>
          <a:p>
            <a:fld id="{B6F15528-21DE-4FAA-801E-634DDDAF4B2B}" type="slidenum">
              <a:rPr lang="en-US" smtClean="0">
                <a:solidFill>
                  <a:srgbClr val="414041"/>
                </a:solidFill>
              </a:rPr>
              <a:t>‹#›</a:t>
            </a:fld>
            <a:endParaRPr lang="en-US">
              <a:solidFill>
                <a:srgbClr val="414041"/>
              </a:solidFill>
            </a:endParaRPr>
          </a:p>
        </p:txBody>
      </p:sp>
      <p:pic>
        <p:nvPicPr>
          <p:cNvPr id="11" name="Picture 10" descr="I:\Frode\Logoer\wiersholm_logo_gronn.emf"/>
          <p:cNvPicPr/>
          <p:nvPr userDrawn="1"/>
        </p:nvPicPr>
        <p:blipFill>
          <a:blip r:embed="rId4"/>
          <a:srcRect/>
          <a:stretch>
            <a:fillRect/>
          </a:stretch>
        </p:blipFill>
        <p:spPr>
          <a:xfrm>
            <a:off x="9744405" y="6012001"/>
            <a:ext cx="1852507" cy="503555"/>
          </a:xfrm>
          <a:prstGeom prst="rect"/>
          <a:noFill/>
          <a:ln>
            <a:noFill/>
          </a:ln>
        </p:spPr>
      </p:pic>
    </p:spTree>
    <p:extLst>
      <p:ext uri="{BB962C8B-B14F-4D97-AF65-F5344CB8AC3E}">
        <p14:creationId xmlns:p14="http://schemas.microsoft.com/office/powerpoint/2010/main" val="336746417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hf hdr="0" dt="0" ftr="0"/>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graphicFrame>
        <p:nvGraphicFramePr>
          <p:cNvPr id="2" name="Objekt 1"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progId="TCLayout.ActiveDocument.1" r:id="rId7" spid="_x0000_s1053">
                  <p:embed/>
                </p:oleObj>
              </mc:Choice>
              <mc:Fallback>
                <p:oleObj name="think-cell Slide" progId="TCLayout.ActiveDocument.1" r:id="rId7" spid="_x0000_s1053">
                  <p:embed/>
                  <p:pic>
                    <p:nvPicPr>
                      <p:cNvPr id="0" name="OLE substitute image"/>
                      <p:cNvPicPr/>
                      <p:nvPr/>
                    </p:nvPicPr>
                    <p:blipFill>
                      <a:blip r:embed="rId5"/>
                      <a:srcRect/>
                      <a:stretch>
                        <a:fillRect/>
                      </a:stretch>
                    </p:blipFill>
                    <p:spPr>
                      <a:xfrm>
                        <a:off x="1588" y="1588"/>
                        <a:ext cx="1587" cy="1587"/>
                      </a:xfrm>
                      <a:prstGeom prst="rect"/>
                    </p:spPr>
                  </p:pic>
                </p:oleObj>
              </mc:Fallback>
            </mc:AlternateContent>
          </a:graphicData>
        </a:graphic>
      </p:graphicFrame>
      <p:sp>
        <p:nvSpPr>
          <p:cNvPr id="6" name="Plassholder for lysbildenummer 4"/>
          <p:cNvSpPr>
            <a:spLocks noGrp="1"/>
          </p:cNvSpPr>
          <p:nvPr>
            <p:ph type="sldNum" sz="quarter" idx="17"/>
          </p:nvPr>
        </p:nvSpPr>
        <p:spPr>
          <a:xfrm>
            <a:off x="1292352" y="6091139"/>
            <a:ext cx="711200" cy="365125"/>
          </a:xfrm>
        </p:spPr>
        <p:txBody>
          <a:bodyPr lIns="0"/>
          <a:lstStyle>
            <a:lvl1pPr algn="l">
              <a:defRPr/>
            </a:lvl1pPr>
          </a:lstStyle>
          <a:p>
            <a:fld id="{B6F15528-21DE-4FAA-801E-634DDDAF4B2B}" type="slidenum">
              <a:rPr lang="en-US" smtClean="0">
                <a:solidFill>
                  <a:srgbClr val="414041"/>
                </a:solidFill>
              </a:rPr>
              <a:t>‹#›</a:t>
            </a:fld>
            <a:endParaRPr lang="en-US">
              <a:solidFill>
                <a:srgbClr val="414041"/>
              </a:solidFill>
            </a:endParaRPr>
          </a:p>
        </p:txBody>
      </p:sp>
      <p:sp>
        <p:nvSpPr>
          <p:cNvPr id="12" name="Plassholder for tekst 11"/>
          <p:cNvSpPr>
            <a:spLocks noGrp="1"/>
          </p:cNvSpPr>
          <p:nvPr>
            <p:ph type="body" sz="quarter" idx="19" hasCustomPrompt="1"/>
          </p:nvPr>
        </p:nvSpPr>
        <p:spPr>
          <a:xfrm>
            <a:off x="2235200" y="1476000"/>
            <a:ext cx="8505952" cy="4411464"/>
          </a:xfrm>
        </p:spPr>
        <p:txBody>
          <a:bodyPr lIns="0" tIns="244800" rIns="0" bIns="0" anchor="t" anchorCtr="0">
            <a:noAutofit/>
          </a:bodyPr>
          <a:lstStyle>
            <a:lvl1pPr marL="0" marR="0" indent="0" algn="l" defTabSz="914400" fontAlgn="auto" rtl="0" eaLnBrk="1" latinLnBrk="0" hangingPunct="1">
              <a:lnSpc>
                <a:spcPct val="100000"/>
              </a:lnSpc>
              <a:spcBef>
                <a:spcPct val="0"/>
              </a:spcBef>
              <a:spcAft>
                <a:spcPts val="2900"/>
              </a:spcAft>
              <a:buClr>
                <a:srgbClr val="6CB33F"/>
              </a:buClr>
              <a:buSzTx/>
              <a:buFontTx/>
              <a:buNone/>
              <a:defRPr sz="2000" baseline="0"/>
            </a:lvl1pPr>
          </a:lstStyle>
          <a:p>
            <a:pPr lvl="0"/>
            <a:r>
              <a:rPr lang="nb-NO" dirty="1"/>
              <a:t>Punkt1</a:t>
            </a:r>
          </a:p>
        </p:txBody>
      </p:sp>
      <p:sp>
        <p:nvSpPr>
          <p:cNvPr id="14" name="Tittel 1"/>
          <p:cNvSpPr>
            <a:spLocks noGrp="1"/>
          </p:cNvSpPr>
          <p:nvPr>
            <p:ph type="ctrTitle"/>
          </p:nvPr>
        </p:nvSpPr>
        <p:spPr>
          <a:xfrm>
            <a:off x="1293312" y="711668"/>
            <a:ext cx="9451200" cy="608400"/>
          </a:xfrm>
          <a:prstGeom prst="rect"/>
        </p:spPr>
        <p:txBody>
          <a:bodyPr lIns="0" anchor="ctr" anchorCtr="0">
            <a:noAutofit/>
          </a:bodyPr>
          <a:lstStyle>
            <a:lvl1pPr algn="l">
              <a:defRPr sz="3400"/>
            </a:lvl1pPr>
          </a:lstStyle>
          <a:p>
            <a:r>
              <a:rPr lang="nb-NO" dirty="1"/>
              <a:t>Klikk for å redigere tittelstil</a:t>
            </a:r>
          </a:p>
        </p:txBody>
      </p:sp>
      <p:sp>
        <p:nvSpPr>
          <p:cNvPr id="8" name="Plassholder for tekst 11"/>
          <p:cNvSpPr>
            <a:spLocks noGrp="1"/>
          </p:cNvSpPr>
          <p:nvPr>
            <p:ph type="body" sz="quarter" idx="20" hasCustomPrompt="1"/>
          </p:nvPr>
        </p:nvSpPr>
        <p:spPr>
          <a:xfrm>
            <a:off x="1292352" y="1464519"/>
            <a:ext cx="711200" cy="4411464"/>
          </a:xfrm>
        </p:spPr>
        <p:txBody>
          <a:bodyPr lIns="0" tIns="108000" bIns="0">
            <a:normAutofit/>
          </a:bodyPr>
          <a:lstStyle>
            <a:lvl1pPr marL="0" marR="0" indent="0" algn="l" defTabSz="914400" fontAlgn="auto" rtl="0" eaLnBrk="1" latinLnBrk="0" hangingPunct="1">
              <a:lnSpc>
                <a:spcPct val="100000"/>
              </a:lnSpc>
              <a:spcBef>
                <a:spcPct val="0"/>
              </a:spcBef>
              <a:spcAft>
                <a:spcPts val="1500"/>
              </a:spcAft>
              <a:buClr>
                <a:srgbClr val="6CB33F"/>
              </a:buClr>
              <a:buSzTx/>
              <a:buFontTx/>
              <a:buNone/>
              <a:defRPr sz="3200" baseline="0">
                <a:solidFill>
                  <a:srgbClr val="6CB33F"/>
                </a:solidFill>
              </a:defRPr>
            </a:lvl1pPr>
          </a:lstStyle>
          <a:p>
            <a:pPr lvl="0"/>
            <a:r>
              <a:rPr lang="nb-NO" dirty="1"/>
              <a:t>#</a:t>
            </a:r>
          </a:p>
        </p:txBody>
      </p:sp>
      <p:pic>
        <p:nvPicPr>
          <p:cNvPr id="10" name="Picture 9" descr="I:\Frode\Logoer\wiersholm_logo_gronn.emf"/>
          <p:cNvPicPr/>
          <p:nvPr userDrawn="1"/>
        </p:nvPicPr>
        <p:blipFill>
          <a:blip r:embed="rId6"/>
          <a:srcRect/>
          <a:stretch>
            <a:fillRect/>
          </a:stretch>
        </p:blipFill>
        <p:spPr>
          <a:xfrm>
            <a:off x="9744405" y="6012001"/>
            <a:ext cx="1852507" cy="503555"/>
          </a:xfrm>
          <a:prstGeom prst="rect"/>
          <a:noFill/>
          <a:ln>
            <a:noFill/>
          </a:ln>
        </p:spPr>
      </p:pic>
    </p:spTree>
    <p:extLst>
      <p:ext uri="{BB962C8B-B14F-4D97-AF65-F5344CB8AC3E}">
        <p14:creationId xmlns:p14="http://schemas.microsoft.com/office/powerpoint/2010/main" val="555578000"/>
      </p:ext>
    </p:extLst>
  </p:cSld>
  <p:clrMapOvr>
    <a:masterClrMapping/>
  </p:clrMapOvr>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Kapittel">
    <p:spTree>
      <p:nvGrpSpPr>
        <p:cNvPr id="1" name=""/>
        <p:cNvGrpSpPr/>
        <p:nvPr/>
      </p:nvGrpSpPr>
      <p:grpSpPr>
        <a:xfrm>
          <a:off x="0" y="0"/>
          <a:ext cx="0" cy="0"/>
          <a:chOff x="0" y="0"/>
          <a:chExt cx="0" cy="0"/>
        </a:xfrm>
      </p:grpSpPr>
      <p:sp>
        <p:nvSpPr>
          <p:cNvPr id="5" name="Plassholder for bilde 4"/>
          <p:cNvSpPr>
            <a:spLocks noGrp="1"/>
          </p:cNvSpPr>
          <p:nvPr>
            <p:ph type="pic" sz="quarter" idx="13" hasCustomPrompt="1"/>
          </p:nvPr>
        </p:nvSpPr>
        <p:spPr>
          <a:xfrm>
            <a:off x="0" y="2996952"/>
            <a:ext cx="12192000" cy="1548000"/>
          </a:xfrm>
        </p:spPr>
        <p:txBody>
          <a:bodyPr/>
          <a:lstStyle>
            <a:lvl1pPr marL="0" indent="0">
              <a:buNone/>
              <a:defRPr/>
            </a:lvl1pPr>
          </a:lstStyle>
          <a:p>
            <a:r>
              <a:rPr lang="nb-NO" dirty="1"/>
              <a:t>Klikk ikonet for å sette inn bilde</a:t>
            </a:r>
          </a:p>
        </p:txBody>
      </p:sp>
      <p:sp>
        <p:nvSpPr>
          <p:cNvPr id="10" name="Plassholder for tekst 8"/>
          <p:cNvSpPr>
            <a:spLocks noGrp="1"/>
          </p:cNvSpPr>
          <p:nvPr>
            <p:ph type="body" sz="quarter" idx="15" hasCustomPrompt="1"/>
          </p:nvPr>
        </p:nvSpPr>
        <p:spPr>
          <a:xfrm>
            <a:off x="1382672" y="2147414"/>
            <a:ext cx="852529" cy="849539"/>
          </a:xfrm>
          <a:solidFill>
            <a:srgbClr val="6CB33F"/>
          </a:solidFill>
        </p:spPr>
        <p:txBody>
          <a:bodyPr tIns="792000" bIns="126000" anchor="b">
            <a:noAutofit/>
          </a:bodyPr>
          <a:lstStyle>
            <a:lvl1pPr marL="0" indent="0" algn="ctr">
              <a:buNone/>
              <a:defRPr sz="3400">
                <a:solidFill>
                  <a:schemeClr val="bg1"/>
                </a:solidFill>
              </a:defRPr>
            </a:lvl1pPr>
          </a:lstStyle>
          <a:p>
            <a:pPr lvl="0"/>
            <a:r>
              <a:rPr lang="nb-NO" noProof="0" dirty="1"/>
              <a:t>#</a:t>
            </a:r>
          </a:p>
        </p:txBody>
      </p:sp>
      <p:sp>
        <p:nvSpPr>
          <p:cNvPr id="6" name="Tittel 1"/>
          <p:cNvSpPr>
            <a:spLocks noGrp="1"/>
          </p:cNvSpPr>
          <p:nvPr>
            <p:ph type="ctrTitle" hasCustomPrompt="1"/>
          </p:nvPr>
        </p:nvSpPr>
        <p:spPr>
          <a:xfrm>
            <a:off x="2235200" y="2283334"/>
            <a:ext cx="8736000" cy="713618"/>
          </a:xfrm>
          <a:prstGeom prst="rect"/>
        </p:spPr>
        <p:txBody>
          <a:bodyPr lIns="90000" tIns="126000" bIns="36000" anchor="ctr" anchorCtr="0">
            <a:normAutofit/>
          </a:bodyPr>
          <a:lstStyle>
            <a:lvl1pPr algn="l">
              <a:defRPr sz="2800"/>
            </a:lvl1pPr>
          </a:lstStyle>
          <a:p>
            <a:r>
              <a:rPr lang="nb-NO" dirty="1"/>
              <a:t>Klikk for å redigere tittelstil </a:t>
            </a:r>
          </a:p>
        </p:txBody>
      </p:sp>
      <p:pic>
        <p:nvPicPr>
          <p:cNvPr id="7" name="Picture 6" descr="I:\Frode\Logoer\wiersholm_logo_gronn.emf"/>
          <p:cNvPicPr/>
          <p:nvPr userDrawn="1"/>
        </p:nvPicPr>
        <p:blipFill>
          <a:blip r:embed="rId2"/>
          <a:srcRect/>
          <a:stretch>
            <a:fillRect/>
          </a:stretch>
        </p:blipFill>
        <p:spPr>
          <a:xfrm>
            <a:off x="9744405" y="6012001"/>
            <a:ext cx="1852507" cy="503555"/>
          </a:xfrm>
          <a:prstGeom prst="rect"/>
          <a:noFill/>
          <a:ln>
            <a:noFill/>
          </a:ln>
        </p:spPr>
      </p:pic>
    </p:spTree>
    <p:extLst>
      <p:ext uri="{BB962C8B-B14F-4D97-AF65-F5344CB8AC3E}">
        <p14:creationId xmlns:p14="http://schemas.microsoft.com/office/powerpoint/2010/main" val="3852882417"/>
      </p:ext>
    </p:extLst>
  </p:cSld>
  <p:clrMapOvr>
    <a:masterClrMapping/>
  </p:clrMapOvr>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tel og innhold">
    <p:spTree>
      <p:nvGrpSpPr>
        <p:cNvPr id="1" name=""/>
        <p:cNvGrpSpPr/>
        <p:nvPr/>
      </p:nvGrpSpPr>
      <p:grpSpPr>
        <a:xfrm>
          <a:off x="0" y="0"/>
          <a:ext cx="0" cy="0"/>
          <a:chOff x="0" y="0"/>
          <a:chExt cx="0" cy="0"/>
        </a:xfrm>
      </p:grpSpPr>
      <p:sp>
        <p:nvSpPr>
          <p:cNvPr id="12" name="Plassholder for tekst 8"/>
          <p:cNvSpPr>
            <a:spLocks noGrp="1"/>
          </p:cNvSpPr>
          <p:nvPr>
            <p:ph type="body" sz="quarter" idx="15" hasCustomPrompt="1"/>
          </p:nvPr>
        </p:nvSpPr>
        <p:spPr>
          <a:xfrm>
            <a:off x="1292353" y="1"/>
            <a:ext cx="852529" cy="849539"/>
          </a:xfrm>
          <a:solidFill>
            <a:srgbClr val="6CB33F"/>
          </a:solidFill>
        </p:spPr>
        <p:txBody>
          <a:bodyPr bIns="0" anchor="b">
            <a:noAutofit/>
          </a:bodyPr>
          <a:lstStyle>
            <a:lvl1pPr marL="0" indent="0" algn="ctr">
              <a:buNone/>
              <a:defRPr sz="3400">
                <a:solidFill>
                  <a:schemeClr val="bg1"/>
                </a:solidFill>
              </a:defRPr>
            </a:lvl1pPr>
          </a:lstStyle>
          <a:p>
            <a:pPr lvl="0"/>
            <a:r>
              <a:rPr lang="nb-NO" noProof="0" dirty="1"/>
              <a:t>#</a:t>
            </a:r>
          </a:p>
        </p:txBody>
      </p:sp>
      <p:sp>
        <p:nvSpPr>
          <p:cNvPr id="13" name="Plassholder for tekst 10"/>
          <p:cNvSpPr>
            <a:spLocks noGrp="1"/>
          </p:cNvSpPr>
          <p:nvPr>
            <p:ph type="body" sz="quarter" idx="16"/>
          </p:nvPr>
        </p:nvSpPr>
        <p:spPr>
          <a:xfrm>
            <a:off x="2144881" y="338667"/>
            <a:ext cx="3239920" cy="510872"/>
          </a:xfrm>
          <a:blipFill>
            <a:blip r:embed="rId2"/>
            <a:srcRect/>
            <a:stretch>
              <a:fillRect/>
            </a:stretch>
          </a:blipFill>
        </p:spPr>
        <p:txBody>
          <a:bodyPr bIns="61200" anchor="b">
            <a:noAutofit/>
          </a:bodyPr>
          <a:lstStyle>
            <a:lvl1pPr marL="0" indent="0">
              <a:buNone/>
              <a:defRPr sz="1400"/>
            </a:lvl1pPr>
          </a:lstStyle>
          <a:p>
            <a:pPr lvl="0"/>
            <a:r>
              <a:rPr lang="nb-NO" dirty="1"/>
              <a:t>Klikk for å redigere tekststiler i malen</a:t>
            </a:r>
          </a:p>
        </p:txBody>
      </p:sp>
      <p:sp>
        <p:nvSpPr>
          <p:cNvPr id="9" name="Plassholder for lysbildenummer 4"/>
          <p:cNvSpPr>
            <a:spLocks noGrp="1"/>
          </p:cNvSpPr>
          <p:nvPr>
            <p:ph type="sldNum" sz="quarter" idx="17"/>
          </p:nvPr>
        </p:nvSpPr>
        <p:spPr>
          <a:xfrm>
            <a:off x="1292352" y="6091139"/>
            <a:ext cx="711200" cy="365125"/>
          </a:xfrm>
        </p:spPr>
        <p:txBody>
          <a:bodyPr lIns="0"/>
          <a:lstStyle>
            <a:lvl1pPr algn="l">
              <a:defRPr/>
            </a:lvl1pPr>
          </a:lstStyle>
          <a:p>
            <a:fld id="{B6F15528-21DE-4FAA-801E-634DDDAF4B2B}" type="slidenum">
              <a:rPr lang="en-US" smtClean="0">
                <a:solidFill>
                  <a:srgbClr val="414041"/>
                </a:solidFill>
              </a:rPr>
              <a:t>‹#›</a:t>
            </a:fld>
            <a:endParaRPr lang="en-US">
              <a:solidFill>
                <a:srgbClr val="414041"/>
              </a:solidFill>
            </a:endParaRPr>
          </a:p>
        </p:txBody>
      </p:sp>
      <p:sp>
        <p:nvSpPr>
          <p:cNvPr id="17" name="Tittel 1"/>
          <p:cNvSpPr>
            <a:spLocks noGrp="1"/>
          </p:cNvSpPr>
          <p:nvPr>
            <p:ph type="ctrTitle"/>
          </p:nvPr>
        </p:nvSpPr>
        <p:spPr>
          <a:xfrm>
            <a:off x="1292352" y="1152576"/>
            <a:ext cx="9883648" cy="608400"/>
          </a:xfrm>
          <a:prstGeom prst="rect"/>
        </p:spPr>
        <p:txBody>
          <a:bodyPr lIns="0" anchor="ctr" anchorCtr="0">
            <a:normAutofit/>
          </a:bodyPr>
          <a:lstStyle>
            <a:lvl1pPr algn="l">
              <a:defRPr sz="3600"/>
            </a:lvl1pPr>
          </a:lstStyle>
          <a:p>
            <a:r>
              <a:rPr lang="nb-NO" dirty="1"/>
              <a:t>Klikk for å redigere tittelstil</a:t>
            </a:r>
          </a:p>
        </p:txBody>
      </p:sp>
      <p:sp>
        <p:nvSpPr>
          <p:cNvPr id="18" name="Undertittel 2"/>
          <p:cNvSpPr>
            <a:spLocks noGrp="1"/>
          </p:cNvSpPr>
          <p:nvPr>
            <p:ph type="subTitle" idx="1"/>
          </p:nvPr>
        </p:nvSpPr>
        <p:spPr>
          <a:xfrm>
            <a:off x="1292352" y="1756394"/>
            <a:ext cx="9883648" cy="450382"/>
          </a:xfrm>
        </p:spPr>
        <p:txBody>
          <a:bodyPr lIns="0" anchor="ctr" anchorCtr="0"/>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dirty="1"/>
              <a:t>Klikk for å redigere undertittelstil i malen</a:t>
            </a:r>
          </a:p>
        </p:txBody>
      </p:sp>
      <p:sp>
        <p:nvSpPr>
          <p:cNvPr id="19" name="Plassholder for innhold 4"/>
          <p:cNvSpPr>
            <a:spLocks noGrp="1"/>
          </p:cNvSpPr>
          <p:nvPr>
            <p:ph sz="quarter" idx="43"/>
          </p:nvPr>
        </p:nvSpPr>
        <p:spPr>
          <a:xfrm>
            <a:off x="1293285" y="2206776"/>
            <a:ext cx="9882716" cy="3584424"/>
          </a:xfrm>
        </p:spPr>
        <p:txBody>
          <a:bodyPr lIns="0"/>
          <a:lstStyle>
            <a:lvl1pPr marL="180000" indent="-180000">
              <a:spcBef>
                <a:spcPct val="0"/>
              </a:spcBef>
              <a:buFontTx/>
              <a:buBlip>
                <a:blip r:embed="rId3"/>
              </a:buBlip>
              <a:defRPr/>
            </a:lvl1pPr>
            <a:lvl2pPr>
              <a:spcBef>
                <a:spcPct val="0"/>
              </a:spcBef>
              <a:defRPr/>
            </a:lvl2pPr>
            <a:lvl3pPr>
              <a:spcBef>
                <a:spcPct val="0"/>
              </a:spcBef>
              <a:defRPr sz="1400"/>
            </a:lvl3pPr>
            <a:lvl4pPr indent="-144000">
              <a:spcBef>
                <a:spcPct val="0"/>
              </a:spcBef>
              <a:spcAft>
                <a:spcPts val="600"/>
              </a:spcAft>
              <a:defRPr sz="1200"/>
            </a:lvl4pPr>
            <a:lvl5pPr indent="-144000">
              <a:spcBef>
                <a:spcPct val="0"/>
              </a:spcBef>
              <a:spcAft>
                <a:spcPts val="600"/>
              </a:spcAft>
              <a:defRPr sz="1100"/>
            </a:lvl5pPr>
          </a:lstStyle>
          <a:p>
            <a:pPr lvl="0"/>
            <a:r>
              <a:rPr lang="nb-NO" dirty="1"/>
              <a:t>Klikk for å redigere tekststiler i malen</a:t>
            </a:r>
          </a:p>
          <a:p>
            <a:pPr lvl="1"/>
            <a:r>
              <a:rPr lang="nb-NO" dirty="1"/>
              <a:t>Andre nivå</a:t>
            </a:r>
          </a:p>
          <a:p>
            <a:pPr lvl="2"/>
            <a:r>
              <a:rPr lang="nb-NO" dirty="1"/>
              <a:t>Tredje nivå</a:t>
            </a:r>
          </a:p>
          <a:p>
            <a:pPr lvl="3"/>
            <a:r>
              <a:rPr lang="nb-NO" dirty="1"/>
              <a:t>Fjerde nivå</a:t>
            </a:r>
          </a:p>
          <a:p>
            <a:pPr lvl="4"/>
            <a:r>
              <a:rPr lang="nb-NO" dirty="1"/>
              <a:t>Femte nivå</a:t>
            </a:r>
          </a:p>
        </p:txBody>
      </p:sp>
      <p:pic>
        <p:nvPicPr>
          <p:cNvPr id="11" name="Picture 10" descr="I:\Frode\Logoer\wiersholm_logo_gronn.emf"/>
          <p:cNvPicPr/>
          <p:nvPr userDrawn="1"/>
        </p:nvPicPr>
        <p:blipFill>
          <a:blip r:embed="rId4"/>
          <a:srcRect/>
          <a:stretch>
            <a:fillRect/>
          </a:stretch>
        </p:blipFill>
        <p:spPr>
          <a:xfrm>
            <a:off x="9744405" y="6012001"/>
            <a:ext cx="1852507" cy="503555"/>
          </a:xfrm>
          <a:prstGeom prst="rect"/>
          <a:noFill/>
          <a:ln>
            <a:noFill/>
          </a:ln>
        </p:spPr>
      </p:pic>
    </p:spTree>
    <p:extLst>
      <p:ext uri="{BB962C8B-B14F-4D97-AF65-F5344CB8AC3E}">
        <p14:creationId xmlns:p14="http://schemas.microsoft.com/office/powerpoint/2010/main" val="2753409123"/>
      </p:ext>
    </p:extLst>
  </p:cSld>
  <p:clrMapOvr>
    <a:masterClrMapping/>
  </p:clrMapOvr>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eam">
    <p:spTree>
      <p:nvGrpSpPr>
        <p:cNvPr id="1" name=""/>
        <p:cNvGrpSpPr/>
        <p:nvPr/>
      </p:nvGrpSpPr>
      <p:grpSpPr>
        <a:xfrm>
          <a:off x="0" y="0"/>
          <a:ext cx="0" cy="0"/>
          <a:chOff x="0" y="0"/>
          <a:chExt cx="0" cy="0"/>
        </a:xfrm>
      </p:grpSpPr>
      <p:sp>
        <p:nvSpPr>
          <p:cNvPr id="8" name="Content Placeholder 2"/>
          <p:cNvSpPr>
            <a:spLocks noGrp="1"/>
          </p:cNvSpPr>
          <p:nvPr>
            <p:ph idx="1" hasCustomPrompt="1"/>
          </p:nvPr>
        </p:nvSpPr>
        <p:spPr>
          <a:xfrm>
            <a:off x="2633712" y="2687545"/>
            <a:ext cx="3840427" cy="288032"/>
          </a:xfrm>
        </p:spPr>
        <p:txBody>
          <a:bodyPr anchor="ctr">
            <a:noAutofit/>
          </a:bodyPr>
          <a:lstStyle>
            <a:lvl1pPr marL="0" indent="0">
              <a:spcBef>
                <a:spcPct val="0"/>
              </a:spcBef>
              <a:buNone/>
              <a:defRPr sz="1000">
                <a:solidFill>
                  <a:srgbClr val="414041"/>
                </a:solidFill>
                <a:latin typeface="Times New Roman" panose="02020603050405020304" pitchFamily="18" charset="0"/>
                <a:cs typeface="Times New Roman" panose="02020603050405020304" pitchFamily="18" charset="0"/>
              </a:defRPr>
            </a:lvl1pPr>
          </a:lstStyle>
          <a:p>
            <a:pPr lvl="0"/>
            <a:r>
              <a:rPr lang="nb-NO" noProof="0" dirty="1"/>
              <a:t>Posisjon</a:t>
            </a:r>
          </a:p>
        </p:txBody>
      </p:sp>
      <p:sp>
        <p:nvSpPr>
          <p:cNvPr id="17" name="Content Placeholder 2"/>
          <p:cNvSpPr>
            <a:spLocks noGrp="1"/>
          </p:cNvSpPr>
          <p:nvPr>
            <p:ph idx="16" hasCustomPrompt="1"/>
          </p:nvPr>
        </p:nvSpPr>
        <p:spPr>
          <a:xfrm>
            <a:off x="2633712" y="2327505"/>
            <a:ext cx="3840427" cy="288032"/>
          </a:xfrm>
        </p:spPr>
        <p:txBody>
          <a:bodyPr anchor="ctr">
            <a:noAutofit/>
          </a:bodyPr>
          <a:lstStyle>
            <a:lvl1pPr marL="0" indent="0">
              <a:spcBef>
                <a:spcPct val="0"/>
              </a:spcBef>
              <a:buNone/>
              <a:defRPr sz="2000">
                <a:solidFill>
                  <a:srgbClr val="414041"/>
                </a:solidFill>
                <a:latin typeface="Times New Roman" panose="02020603050405020304" pitchFamily="18" charset="0"/>
                <a:cs typeface="Times New Roman" panose="02020603050405020304" pitchFamily="18" charset="0"/>
              </a:defRPr>
            </a:lvl1pPr>
          </a:lstStyle>
          <a:p>
            <a:pPr lvl="0"/>
            <a:r>
              <a:rPr lang="nb-NO" noProof="0" dirty="1"/>
              <a:t>Navn</a:t>
            </a:r>
          </a:p>
        </p:txBody>
      </p:sp>
      <p:sp>
        <p:nvSpPr>
          <p:cNvPr id="35" name="Picture Placeholder 15"/>
          <p:cNvSpPr>
            <a:spLocks noGrp="1"/>
          </p:cNvSpPr>
          <p:nvPr>
            <p:ph type="pic" sz="quarter" idx="23" hasCustomPrompt="1"/>
          </p:nvPr>
        </p:nvSpPr>
        <p:spPr>
          <a:xfrm>
            <a:off x="1292352" y="2226731"/>
            <a:ext cx="1117600" cy="838800"/>
          </a:xfrm>
        </p:spPr>
        <p:txBody>
          <a:bodyPr vert="horz" lIns="91440" tIns="45720" rIns="91440" bIns="45720" rtlCol="0">
            <a:normAutofit/>
          </a:bodyPr>
          <a:lstStyle>
            <a:lvl1pPr>
              <a:defRPr lang="en-US" sz="900" kern="1200" smtClean="0">
                <a:solidFill>
                  <a:srgbClr val="414041"/>
                </a:solidFill>
                <a:latin typeface="Times New Roman" panose="02020603050405020304" pitchFamily="18" charset="0"/>
                <a:ea typeface="+mn-ea"/>
                <a:cs typeface="Times New Roman" panose="02020603050405020304" pitchFamily="18" charset="0"/>
              </a:defRPr>
            </a:lvl1pPr>
          </a:lstStyle>
          <a:p>
            <a:pPr marL="0" lvl="0" indent="0" algn="l" defTabSz="914400" rtl="0" eaLnBrk="1" latinLnBrk="0" hangingPunct="1">
              <a:spcBef>
                <a:spcPct val="0"/>
              </a:spcBef>
              <a:buFont typeface="Arial" pitchFamily="34" charset="0"/>
              <a:buNone/>
            </a:pPr>
            <a:r>
              <a:rPr lang="nb-NO" noProof="0" dirty="1"/>
              <a:t>Sett inn bilde</a:t>
            </a:r>
          </a:p>
        </p:txBody>
      </p:sp>
      <p:sp>
        <p:nvSpPr>
          <p:cNvPr id="47" name="Plassholder for tekst 8"/>
          <p:cNvSpPr>
            <a:spLocks noGrp="1"/>
          </p:cNvSpPr>
          <p:nvPr>
            <p:ph type="body" sz="quarter" idx="15" hasCustomPrompt="1"/>
          </p:nvPr>
        </p:nvSpPr>
        <p:spPr>
          <a:xfrm>
            <a:off x="1292353" y="1"/>
            <a:ext cx="852529" cy="849539"/>
          </a:xfrm>
          <a:solidFill>
            <a:srgbClr val="6CB33F"/>
          </a:solidFill>
        </p:spPr>
        <p:txBody>
          <a:bodyPr bIns="0" anchor="b">
            <a:noAutofit/>
          </a:bodyPr>
          <a:lstStyle>
            <a:lvl1pPr marL="0" indent="0" algn="ctr">
              <a:buNone/>
              <a:defRPr sz="3400">
                <a:solidFill>
                  <a:schemeClr val="bg1"/>
                </a:solidFill>
              </a:defRPr>
            </a:lvl1pPr>
          </a:lstStyle>
          <a:p>
            <a:pPr lvl="0"/>
            <a:r>
              <a:rPr lang="nb-NO" noProof="0" dirty="1"/>
              <a:t>#</a:t>
            </a:r>
          </a:p>
        </p:txBody>
      </p:sp>
      <p:sp>
        <p:nvSpPr>
          <p:cNvPr id="48" name="Plassholder for tekst 10"/>
          <p:cNvSpPr>
            <a:spLocks noGrp="1"/>
          </p:cNvSpPr>
          <p:nvPr>
            <p:ph type="body" sz="quarter" idx="42"/>
          </p:nvPr>
        </p:nvSpPr>
        <p:spPr>
          <a:xfrm>
            <a:off x="2144881" y="338667"/>
            <a:ext cx="3239920" cy="510872"/>
          </a:xfrm>
          <a:blipFill>
            <a:blip r:embed="rId2"/>
            <a:srcRect/>
            <a:stretch>
              <a:fillRect/>
            </a:stretch>
          </a:blipFill>
        </p:spPr>
        <p:txBody>
          <a:bodyPr bIns="61200" anchor="b">
            <a:noAutofit/>
          </a:bodyPr>
          <a:lstStyle>
            <a:lvl1pPr marL="0" indent="0">
              <a:buNone/>
              <a:defRPr sz="1400"/>
            </a:lvl1pPr>
          </a:lstStyle>
          <a:p>
            <a:pPr lvl="0"/>
            <a:r>
              <a:rPr lang="nb-NO" dirty="1"/>
              <a:t>Klikk for å redigere tekststiler i malen</a:t>
            </a:r>
          </a:p>
        </p:txBody>
      </p:sp>
      <p:sp>
        <p:nvSpPr>
          <p:cNvPr id="44" name="Content Placeholder 2"/>
          <p:cNvSpPr>
            <a:spLocks noGrp="1"/>
          </p:cNvSpPr>
          <p:nvPr>
            <p:ph idx="43" hasCustomPrompt="1"/>
          </p:nvPr>
        </p:nvSpPr>
        <p:spPr>
          <a:xfrm>
            <a:off x="2633712" y="3601945"/>
            <a:ext cx="3840427" cy="288032"/>
          </a:xfrm>
        </p:spPr>
        <p:txBody>
          <a:bodyPr anchor="ctr">
            <a:noAutofit/>
          </a:bodyPr>
          <a:lstStyle>
            <a:lvl1pPr marL="0" indent="0">
              <a:spcBef>
                <a:spcPct val="0"/>
              </a:spcBef>
              <a:buNone/>
              <a:defRPr sz="1000">
                <a:solidFill>
                  <a:srgbClr val="414041"/>
                </a:solidFill>
                <a:latin typeface="Times New Roman" panose="02020603050405020304" pitchFamily="18" charset="0"/>
                <a:cs typeface="Times New Roman" panose="02020603050405020304" pitchFamily="18" charset="0"/>
              </a:defRPr>
            </a:lvl1pPr>
          </a:lstStyle>
          <a:p>
            <a:pPr lvl="0"/>
            <a:r>
              <a:rPr lang="nb-NO" noProof="0" dirty="1"/>
              <a:t>Posisjon</a:t>
            </a:r>
          </a:p>
        </p:txBody>
      </p:sp>
      <p:cxnSp>
        <p:nvCxnSpPr>
          <p:cNvPr id="45" name="Straight Connector 15"/>
          <p:cNvCxnSpPr/>
          <p:nvPr userDrawn="1"/>
        </p:nvCxnSpPr>
        <p:spPr>
          <a:xfrm>
            <a:off x="2441691" y="4021666"/>
            <a:ext cx="9313035" cy="0"/>
          </a:xfrm>
          <a:prstGeom prst="line"/>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51" name="Content Placeholder 2"/>
          <p:cNvSpPr>
            <a:spLocks noGrp="1"/>
          </p:cNvSpPr>
          <p:nvPr>
            <p:ph idx="44" hasCustomPrompt="1"/>
          </p:nvPr>
        </p:nvSpPr>
        <p:spPr>
          <a:xfrm>
            <a:off x="2633712" y="3241905"/>
            <a:ext cx="3840427" cy="288032"/>
          </a:xfrm>
        </p:spPr>
        <p:txBody>
          <a:bodyPr anchor="ctr">
            <a:noAutofit/>
          </a:bodyPr>
          <a:lstStyle>
            <a:lvl1pPr marL="0" indent="0">
              <a:spcBef>
                <a:spcPct val="0"/>
              </a:spcBef>
              <a:buNone/>
              <a:defRPr sz="2000">
                <a:solidFill>
                  <a:srgbClr val="414041"/>
                </a:solidFill>
                <a:latin typeface="Times New Roman" panose="02020603050405020304" pitchFamily="18" charset="0"/>
                <a:cs typeface="Times New Roman" panose="02020603050405020304" pitchFamily="18" charset="0"/>
              </a:defRPr>
            </a:lvl1pPr>
          </a:lstStyle>
          <a:p>
            <a:pPr lvl="0"/>
            <a:r>
              <a:rPr lang="nb-NO" noProof="0" dirty="1"/>
              <a:t>Navn</a:t>
            </a:r>
          </a:p>
        </p:txBody>
      </p:sp>
      <p:sp>
        <p:nvSpPr>
          <p:cNvPr id="53" name="Picture Placeholder 15"/>
          <p:cNvSpPr>
            <a:spLocks noGrp="1"/>
          </p:cNvSpPr>
          <p:nvPr>
            <p:ph type="pic" sz="quarter" idx="46" hasCustomPrompt="1"/>
          </p:nvPr>
        </p:nvSpPr>
        <p:spPr>
          <a:xfrm>
            <a:off x="1292352" y="3146776"/>
            <a:ext cx="1117600" cy="838800"/>
          </a:xfrm>
        </p:spPr>
        <p:txBody>
          <a:bodyPr vert="horz" lIns="91440" tIns="45720" rIns="91440" bIns="45720" rtlCol="0">
            <a:normAutofit/>
          </a:bodyPr>
          <a:lstStyle>
            <a:lvl1pPr>
              <a:defRPr lang="en-US" sz="900" kern="1200" smtClean="0">
                <a:solidFill>
                  <a:srgbClr val="414041"/>
                </a:solidFill>
                <a:latin typeface="Times New Roman" panose="02020603050405020304" pitchFamily="18" charset="0"/>
                <a:ea typeface="+mn-ea"/>
                <a:cs typeface="Times New Roman" panose="02020603050405020304" pitchFamily="18" charset="0"/>
              </a:defRPr>
            </a:lvl1pPr>
          </a:lstStyle>
          <a:p>
            <a:pPr marL="0" lvl="0" indent="0" algn="l" defTabSz="914400" rtl="0" eaLnBrk="1" latinLnBrk="0" hangingPunct="1">
              <a:spcBef>
                <a:spcPct val="0"/>
              </a:spcBef>
              <a:buFont typeface="Arial" pitchFamily="34" charset="0"/>
              <a:buNone/>
            </a:pPr>
            <a:r>
              <a:rPr lang="nb-NO" noProof="0" dirty="1"/>
              <a:t>Sett inn bilde</a:t>
            </a:r>
          </a:p>
        </p:txBody>
      </p:sp>
      <p:sp>
        <p:nvSpPr>
          <p:cNvPr id="55" name="Content Placeholder 2"/>
          <p:cNvSpPr>
            <a:spLocks noGrp="1"/>
          </p:cNvSpPr>
          <p:nvPr>
            <p:ph idx="47" hasCustomPrompt="1"/>
          </p:nvPr>
        </p:nvSpPr>
        <p:spPr>
          <a:xfrm>
            <a:off x="2633712" y="4516345"/>
            <a:ext cx="3840427" cy="288032"/>
          </a:xfrm>
        </p:spPr>
        <p:txBody>
          <a:bodyPr anchor="ctr">
            <a:noAutofit/>
          </a:bodyPr>
          <a:lstStyle>
            <a:lvl1pPr marL="0" indent="0">
              <a:spcBef>
                <a:spcPct val="0"/>
              </a:spcBef>
              <a:buNone/>
              <a:defRPr sz="1000">
                <a:solidFill>
                  <a:srgbClr val="414041"/>
                </a:solidFill>
                <a:latin typeface="Times New Roman" panose="02020603050405020304" pitchFamily="18" charset="0"/>
                <a:cs typeface="Times New Roman" panose="02020603050405020304" pitchFamily="18" charset="0"/>
              </a:defRPr>
            </a:lvl1pPr>
          </a:lstStyle>
          <a:p>
            <a:pPr lvl="0"/>
            <a:r>
              <a:rPr lang="nb-NO" noProof="0" dirty="1"/>
              <a:t>Posisjon</a:t>
            </a:r>
          </a:p>
        </p:txBody>
      </p:sp>
      <p:cxnSp>
        <p:nvCxnSpPr>
          <p:cNvPr id="56" name="Straight Connector 15"/>
          <p:cNvCxnSpPr/>
          <p:nvPr userDrawn="1"/>
        </p:nvCxnSpPr>
        <p:spPr>
          <a:xfrm>
            <a:off x="2441691" y="4953000"/>
            <a:ext cx="9313035" cy="0"/>
          </a:xfrm>
          <a:prstGeom prst="line"/>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57" name="Content Placeholder 2"/>
          <p:cNvSpPr>
            <a:spLocks noGrp="1"/>
          </p:cNvSpPr>
          <p:nvPr>
            <p:ph idx="48" hasCustomPrompt="1"/>
          </p:nvPr>
        </p:nvSpPr>
        <p:spPr>
          <a:xfrm>
            <a:off x="2633712" y="4156305"/>
            <a:ext cx="3840427" cy="288032"/>
          </a:xfrm>
        </p:spPr>
        <p:txBody>
          <a:bodyPr anchor="ctr">
            <a:noAutofit/>
          </a:bodyPr>
          <a:lstStyle>
            <a:lvl1pPr marL="0" indent="0">
              <a:spcBef>
                <a:spcPct val="0"/>
              </a:spcBef>
              <a:buNone/>
              <a:defRPr sz="2000">
                <a:solidFill>
                  <a:srgbClr val="414041"/>
                </a:solidFill>
                <a:latin typeface="Times New Roman" panose="02020603050405020304" pitchFamily="18" charset="0"/>
                <a:cs typeface="Times New Roman" panose="02020603050405020304" pitchFamily="18" charset="0"/>
              </a:defRPr>
            </a:lvl1pPr>
          </a:lstStyle>
          <a:p>
            <a:pPr lvl="0"/>
            <a:r>
              <a:rPr lang="nb-NO" noProof="0" dirty="1"/>
              <a:t>Navn</a:t>
            </a:r>
          </a:p>
        </p:txBody>
      </p:sp>
      <p:sp>
        <p:nvSpPr>
          <p:cNvPr id="59" name="Picture Placeholder 15"/>
          <p:cNvSpPr>
            <a:spLocks noGrp="1"/>
          </p:cNvSpPr>
          <p:nvPr>
            <p:ph type="pic" sz="quarter" idx="50" hasCustomPrompt="1"/>
          </p:nvPr>
        </p:nvSpPr>
        <p:spPr>
          <a:xfrm>
            <a:off x="1292352" y="4066821"/>
            <a:ext cx="1117600" cy="838800"/>
          </a:xfrm>
        </p:spPr>
        <p:txBody>
          <a:bodyPr vert="horz" lIns="91440" tIns="45720" rIns="91440" bIns="45720" rtlCol="0">
            <a:normAutofit/>
          </a:bodyPr>
          <a:lstStyle>
            <a:lvl1pPr>
              <a:defRPr lang="en-US" sz="900" kern="1200" smtClean="0">
                <a:solidFill>
                  <a:srgbClr val="414041"/>
                </a:solidFill>
                <a:latin typeface="Times New Roman" panose="02020603050405020304" pitchFamily="18" charset="0"/>
                <a:ea typeface="+mn-ea"/>
                <a:cs typeface="Times New Roman" panose="02020603050405020304" pitchFamily="18" charset="0"/>
              </a:defRPr>
            </a:lvl1pPr>
          </a:lstStyle>
          <a:p>
            <a:pPr marL="0" lvl="0" indent="0" algn="l" defTabSz="914400" rtl="0" eaLnBrk="1" latinLnBrk="0" hangingPunct="1">
              <a:spcBef>
                <a:spcPct val="0"/>
              </a:spcBef>
              <a:buFont typeface="Arial" pitchFamily="34" charset="0"/>
              <a:buNone/>
            </a:pPr>
            <a:r>
              <a:rPr lang="nb-NO" noProof="0" dirty="1"/>
              <a:t>Sett inn bilde</a:t>
            </a:r>
          </a:p>
        </p:txBody>
      </p:sp>
      <p:sp>
        <p:nvSpPr>
          <p:cNvPr id="61" name="Content Placeholder 2"/>
          <p:cNvSpPr>
            <a:spLocks noGrp="1"/>
          </p:cNvSpPr>
          <p:nvPr>
            <p:ph idx="51" hasCustomPrompt="1"/>
          </p:nvPr>
        </p:nvSpPr>
        <p:spPr>
          <a:xfrm>
            <a:off x="2633712" y="5430745"/>
            <a:ext cx="3840427" cy="288032"/>
          </a:xfrm>
        </p:spPr>
        <p:txBody>
          <a:bodyPr anchor="ctr">
            <a:noAutofit/>
          </a:bodyPr>
          <a:lstStyle>
            <a:lvl1pPr marL="0" indent="0">
              <a:spcBef>
                <a:spcPct val="0"/>
              </a:spcBef>
              <a:buNone/>
              <a:defRPr sz="1000">
                <a:solidFill>
                  <a:srgbClr val="414041"/>
                </a:solidFill>
                <a:latin typeface="Times New Roman" panose="02020603050405020304" pitchFamily="18" charset="0"/>
                <a:cs typeface="Times New Roman" panose="02020603050405020304" pitchFamily="18" charset="0"/>
              </a:defRPr>
            </a:lvl1pPr>
          </a:lstStyle>
          <a:p>
            <a:pPr lvl="0"/>
            <a:r>
              <a:rPr lang="nb-NO" noProof="0" dirty="1"/>
              <a:t>Posisjon</a:t>
            </a:r>
          </a:p>
        </p:txBody>
      </p:sp>
      <p:cxnSp>
        <p:nvCxnSpPr>
          <p:cNvPr id="62" name="Straight Connector 15"/>
          <p:cNvCxnSpPr/>
          <p:nvPr userDrawn="1"/>
        </p:nvCxnSpPr>
        <p:spPr>
          <a:xfrm>
            <a:off x="2441691" y="5867400"/>
            <a:ext cx="9313035" cy="0"/>
          </a:xfrm>
          <a:prstGeom prst="line"/>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63" name="Content Placeholder 2"/>
          <p:cNvSpPr>
            <a:spLocks noGrp="1"/>
          </p:cNvSpPr>
          <p:nvPr>
            <p:ph idx="52" hasCustomPrompt="1"/>
          </p:nvPr>
        </p:nvSpPr>
        <p:spPr>
          <a:xfrm>
            <a:off x="2633712" y="5070705"/>
            <a:ext cx="3840427" cy="288032"/>
          </a:xfrm>
        </p:spPr>
        <p:txBody>
          <a:bodyPr anchor="ctr">
            <a:noAutofit/>
          </a:bodyPr>
          <a:lstStyle>
            <a:lvl1pPr marL="0" indent="0">
              <a:spcBef>
                <a:spcPct val="0"/>
              </a:spcBef>
              <a:buNone/>
              <a:defRPr sz="2000">
                <a:solidFill>
                  <a:srgbClr val="414041"/>
                </a:solidFill>
                <a:latin typeface="Times New Roman" panose="02020603050405020304" pitchFamily="18" charset="0"/>
                <a:cs typeface="Times New Roman" panose="02020603050405020304" pitchFamily="18" charset="0"/>
              </a:defRPr>
            </a:lvl1pPr>
          </a:lstStyle>
          <a:p>
            <a:pPr lvl="0"/>
            <a:r>
              <a:rPr lang="nb-NO" noProof="0" dirty="1"/>
              <a:t>Navn</a:t>
            </a:r>
          </a:p>
        </p:txBody>
      </p:sp>
      <p:sp>
        <p:nvSpPr>
          <p:cNvPr id="65" name="Picture Placeholder 15"/>
          <p:cNvSpPr>
            <a:spLocks noGrp="1"/>
          </p:cNvSpPr>
          <p:nvPr>
            <p:ph type="pic" sz="quarter" idx="54" hasCustomPrompt="1"/>
          </p:nvPr>
        </p:nvSpPr>
        <p:spPr>
          <a:xfrm>
            <a:off x="1292352" y="4986865"/>
            <a:ext cx="1117600" cy="838800"/>
          </a:xfrm>
        </p:spPr>
        <p:txBody>
          <a:bodyPr vert="horz" lIns="91440" tIns="45720" rIns="91440" bIns="45720" rtlCol="0">
            <a:normAutofit/>
          </a:bodyPr>
          <a:lstStyle>
            <a:lvl1pPr>
              <a:defRPr lang="en-US" sz="900" kern="1200" smtClean="0">
                <a:solidFill>
                  <a:srgbClr val="414041"/>
                </a:solidFill>
                <a:latin typeface="Times New Roman" panose="02020603050405020304" pitchFamily="18" charset="0"/>
                <a:ea typeface="+mn-ea"/>
                <a:cs typeface="Times New Roman" panose="02020603050405020304" pitchFamily="18" charset="0"/>
              </a:defRPr>
            </a:lvl1pPr>
          </a:lstStyle>
          <a:p>
            <a:pPr marL="0" lvl="0" indent="0" algn="l" defTabSz="914400" rtl="0" eaLnBrk="1" latinLnBrk="0" hangingPunct="1">
              <a:spcBef>
                <a:spcPct val="0"/>
              </a:spcBef>
              <a:buFont typeface="Arial" pitchFamily="34" charset="0"/>
              <a:buNone/>
            </a:pPr>
            <a:r>
              <a:rPr lang="nb-NO" noProof="0" dirty="1"/>
              <a:t>Sett inn bilde</a:t>
            </a:r>
          </a:p>
        </p:txBody>
      </p:sp>
      <p:sp>
        <p:nvSpPr>
          <p:cNvPr id="30" name="Plassholder for lysbildenummer 4"/>
          <p:cNvSpPr>
            <a:spLocks noGrp="1"/>
          </p:cNvSpPr>
          <p:nvPr>
            <p:ph type="sldNum" sz="quarter" idx="17"/>
          </p:nvPr>
        </p:nvSpPr>
        <p:spPr>
          <a:xfrm>
            <a:off x="1292352" y="6091139"/>
            <a:ext cx="711200" cy="365125"/>
          </a:xfrm>
        </p:spPr>
        <p:txBody>
          <a:bodyPr lIns="0"/>
          <a:lstStyle>
            <a:lvl1pPr algn="l">
              <a:defRPr/>
            </a:lvl1pPr>
          </a:lstStyle>
          <a:p>
            <a:fld id="{B6F15528-21DE-4FAA-801E-634DDDAF4B2B}" type="slidenum">
              <a:rPr lang="en-US" smtClean="0">
                <a:solidFill>
                  <a:srgbClr val="414041"/>
                </a:solidFill>
              </a:rPr>
              <a:t>‹#›</a:t>
            </a:fld>
            <a:endParaRPr lang="en-US">
              <a:solidFill>
                <a:srgbClr val="414041"/>
              </a:solidFill>
            </a:endParaRPr>
          </a:p>
        </p:txBody>
      </p:sp>
      <p:sp>
        <p:nvSpPr>
          <p:cNvPr id="3" name="Plassholder for tekst 2"/>
          <p:cNvSpPr>
            <a:spLocks noGrp="1"/>
          </p:cNvSpPr>
          <p:nvPr>
            <p:ph type="body" sz="quarter" idx="55" hasCustomPrompt="1"/>
          </p:nvPr>
        </p:nvSpPr>
        <p:spPr>
          <a:xfrm>
            <a:off x="6603999" y="2226731"/>
            <a:ext cx="4572612" cy="838800"/>
          </a:xfrm>
        </p:spPr>
        <p:txBody>
          <a:bodyPr>
            <a:normAutofit/>
          </a:bodyPr>
          <a:lstStyle>
            <a:lvl1pPr marL="177800" indent="-177800">
              <a:buFontTx/>
              <a:buBlip>
                <a:blip r:embed="rId3"/>
              </a:buBlip>
              <a:defRPr sz="1300"/>
            </a:lvl1pPr>
          </a:lstStyle>
          <a:p>
            <a:pPr lvl="0"/>
            <a:r>
              <a:rPr lang="nb-NO" dirty="1"/>
              <a:t>Info</a:t>
            </a:r>
          </a:p>
        </p:txBody>
      </p:sp>
      <p:cxnSp>
        <p:nvCxnSpPr>
          <p:cNvPr id="38" name="Straight Connector 15"/>
          <p:cNvCxnSpPr/>
          <p:nvPr userDrawn="1"/>
        </p:nvCxnSpPr>
        <p:spPr>
          <a:xfrm>
            <a:off x="2430403" y="3107265"/>
            <a:ext cx="9313035" cy="0"/>
          </a:xfrm>
          <a:prstGeom prst="line"/>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4" name="Plassholder for tekst 3"/>
          <p:cNvSpPr>
            <a:spLocks noGrp="1"/>
          </p:cNvSpPr>
          <p:nvPr>
            <p:ph type="body" sz="quarter" idx="56" hasCustomPrompt="1"/>
          </p:nvPr>
        </p:nvSpPr>
        <p:spPr>
          <a:xfrm>
            <a:off x="6604000" y="3146776"/>
            <a:ext cx="4572000" cy="838800"/>
          </a:xfrm>
        </p:spPr>
        <p:txBody>
          <a:bodyPr>
            <a:normAutofit/>
          </a:bodyPr>
          <a:lstStyle>
            <a:lvl1pPr marL="177800" indent="-177800">
              <a:buFontTx/>
              <a:buBlip>
                <a:blip r:embed="rId3"/>
              </a:buBlip>
              <a:defRPr sz="1300"/>
            </a:lvl1pPr>
          </a:lstStyle>
          <a:p>
            <a:pPr lvl="0"/>
            <a:r>
              <a:rPr lang="nb-NO" dirty="1"/>
              <a:t>Info</a:t>
            </a:r>
          </a:p>
        </p:txBody>
      </p:sp>
      <p:sp>
        <p:nvSpPr>
          <p:cNvPr id="40" name="Plassholder for tekst 3"/>
          <p:cNvSpPr>
            <a:spLocks noGrp="1"/>
          </p:cNvSpPr>
          <p:nvPr>
            <p:ph type="body" sz="quarter" idx="57" hasCustomPrompt="1"/>
          </p:nvPr>
        </p:nvSpPr>
        <p:spPr>
          <a:xfrm>
            <a:off x="6603999" y="4066821"/>
            <a:ext cx="4572000" cy="838800"/>
          </a:xfrm>
        </p:spPr>
        <p:txBody>
          <a:bodyPr>
            <a:normAutofit/>
          </a:bodyPr>
          <a:lstStyle>
            <a:lvl1pPr marL="177800" indent="-177800">
              <a:buFontTx/>
              <a:buBlip>
                <a:blip r:embed="rId3"/>
              </a:buBlip>
              <a:defRPr sz="1300"/>
            </a:lvl1pPr>
          </a:lstStyle>
          <a:p>
            <a:pPr lvl="0"/>
            <a:r>
              <a:rPr lang="nb-NO" dirty="1"/>
              <a:t>Info</a:t>
            </a:r>
          </a:p>
        </p:txBody>
      </p:sp>
      <p:sp>
        <p:nvSpPr>
          <p:cNvPr id="41" name="Plassholder for tekst 3"/>
          <p:cNvSpPr>
            <a:spLocks noGrp="1"/>
          </p:cNvSpPr>
          <p:nvPr>
            <p:ph type="body" sz="quarter" idx="58" hasCustomPrompt="1"/>
          </p:nvPr>
        </p:nvSpPr>
        <p:spPr>
          <a:xfrm>
            <a:off x="6603999" y="4986865"/>
            <a:ext cx="4572000" cy="838800"/>
          </a:xfrm>
        </p:spPr>
        <p:txBody>
          <a:bodyPr>
            <a:normAutofit/>
          </a:bodyPr>
          <a:lstStyle>
            <a:lvl1pPr marL="177800" indent="-177800">
              <a:buFontTx/>
              <a:buBlip>
                <a:blip r:embed="rId3"/>
              </a:buBlip>
              <a:defRPr sz="1300"/>
            </a:lvl1pPr>
          </a:lstStyle>
          <a:p>
            <a:pPr lvl="0"/>
            <a:r>
              <a:rPr lang="nb-NO" dirty="1"/>
              <a:t>Info</a:t>
            </a:r>
          </a:p>
        </p:txBody>
      </p:sp>
      <p:sp>
        <p:nvSpPr>
          <p:cNvPr id="43" name="Tittel 1"/>
          <p:cNvSpPr>
            <a:spLocks noGrp="1"/>
          </p:cNvSpPr>
          <p:nvPr>
            <p:ph type="ctrTitle"/>
          </p:nvPr>
        </p:nvSpPr>
        <p:spPr>
          <a:xfrm>
            <a:off x="1292352" y="1152000"/>
            <a:ext cx="9883648" cy="608400"/>
          </a:xfrm>
          <a:prstGeom prst="rect"/>
        </p:spPr>
        <p:txBody>
          <a:bodyPr lIns="0" anchor="ctr" anchorCtr="0">
            <a:normAutofit/>
          </a:bodyPr>
          <a:lstStyle>
            <a:lvl1pPr algn="l">
              <a:defRPr sz="3600"/>
            </a:lvl1pPr>
          </a:lstStyle>
          <a:p>
            <a:r>
              <a:rPr lang="nb-NO" dirty="1"/>
              <a:t>Klikk for å redigere tittelstil</a:t>
            </a:r>
          </a:p>
        </p:txBody>
      </p:sp>
      <p:sp>
        <p:nvSpPr>
          <p:cNvPr id="46" name="Undertittel 2"/>
          <p:cNvSpPr>
            <a:spLocks noGrp="1"/>
          </p:cNvSpPr>
          <p:nvPr>
            <p:ph type="subTitle" idx="59"/>
          </p:nvPr>
        </p:nvSpPr>
        <p:spPr>
          <a:xfrm>
            <a:off x="1292352" y="1756394"/>
            <a:ext cx="9883648" cy="450382"/>
          </a:xfrm>
        </p:spPr>
        <p:txBody>
          <a:bodyPr lIns="0" anchor="ctr" anchorCtr="0"/>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dirty="1"/>
              <a:t>Klikk for å redigere undertittelstil i malen</a:t>
            </a:r>
          </a:p>
        </p:txBody>
      </p:sp>
      <p:pic>
        <p:nvPicPr>
          <p:cNvPr id="29" name="Picture 28" descr="I:\Frode\Logoer\wiersholm_logo_gronn.emf"/>
          <p:cNvPicPr/>
          <p:nvPr userDrawn="1"/>
        </p:nvPicPr>
        <p:blipFill>
          <a:blip r:embed="rId4"/>
          <a:srcRect/>
          <a:stretch>
            <a:fillRect/>
          </a:stretch>
        </p:blipFill>
        <p:spPr>
          <a:xfrm>
            <a:off x="9744405" y="6012001"/>
            <a:ext cx="1852507" cy="503555"/>
          </a:xfrm>
          <a:prstGeom prst="rect"/>
          <a:noFill/>
          <a:ln>
            <a:noFill/>
          </a:ln>
        </p:spPr>
      </p:pic>
    </p:spTree>
    <p:extLst>
      <p:ext uri="{BB962C8B-B14F-4D97-AF65-F5344CB8AC3E}">
        <p14:creationId xmlns:p14="http://schemas.microsoft.com/office/powerpoint/2010/main" val="4058567312"/>
      </p:ext>
    </p:extLst>
  </p:cSld>
  <p:clrMapOvr>
    <a:masterClrMapping/>
  </p:clrMapOvr>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tel og tekst x 2 m/bullets">
    <p:spTree>
      <p:nvGrpSpPr>
        <p:cNvPr id="1" name=""/>
        <p:cNvGrpSpPr/>
        <p:nvPr/>
      </p:nvGrpSpPr>
      <p:grpSpPr>
        <a:xfrm>
          <a:off x="0" y="0"/>
          <a:ext cx="0" cy="0"/>
          <a:chOff x="0" y="0"/>
          <a:chExt cx="0" cy="0"/>
        </a:xfrm>
      </p:grpSpPr>
      <p:graphicFrame>
        <p:nvGraphicFramePr>
          <p:cNvPr id="2" name="Objekt 1"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progId="TCLayout.ActiveDocument.1" r:id="rId9" spid="_x0000_s1054">
                  <p:embed/>
                </p:oleObj>
              </mc:Choice>
              <mc:Fallback>
                <p:oleObj name="think-cell Slide" progId="TCLayout.ActiveDocument.1" r:id="rId9" spid="_x0000_s1054">
                  <p:embed/>
                  <p:pic>
                    <p:nvPicPr>
                      <p:cNvPr id="0" name="OLE substitute image"/>
                      <p:cNvPicPr/>
                      <p:nvPr/>
                    </p:nvPicPr>
                    <p:blipFill>
                      <a:blip r:embed="rId5"/>
                      <a:srcRect/>
                      <a:stretch>
                        <a:fillRect/>
                      </a:stretch>
                    </p:blipFill>
                    <p:spPr>
                      <a:xfrm>
                        <a:off x="1588" y="1588"/>
                        <a:ext cx="1587" cy="1587"/>
                      </a:xfrm>
                      <a:prstGeom prst="rect"/>
                    </p:spPr>
                  </p:pic>
                </p:oleObj>
              </mc:Fallback>
            </mc:AlternateContent>
          </a:graphicData>
        </a:graphic>
      </p:graphicFrame>
      <p:sp>
        <p:nvSpPr>
          <p:cNvPr id="13" name="Plassholder for tekst 8"/>
          <p:cNvSpPr>
            <a:spLocks noGrp="1"/>
          </p:cNvSpPr>
          <p:nvPr>
            <p:ph type="body" sz="quarter" idx="15" hasCustomPrompt="1"/>
          </p:nvPr>
        </p:nvSpPr>
        <p:spPr>
          <a:xfrm>
            <a:off x="1292353" y="1"/>
            <a:ext cx="852529" cy="849539"/>
          </a:xfrm>
          <a:solidFill>
            <a:srgbClr val="6CB33F"/>
          </a:solidFill>
        </p:spPr>
        <p:txBody>
          <a:bodyPr bIns="0" anchor="b">
            <a:noAutofit/>
          </a:bodyPr>
          <a:lstStyle>
            <a:lvl1pPr marL="0" indent="0" algn="ctr">
              <a:buNone/>
              <a:defRPr sz="3400">
                <a:solidFill>
                  <a:schemeClr val="bg1"/>
                </a:solidFill>
              </a:defRPr>
            </a:lvl1pPr>
          </a:lstStyle>
          <a:p>
            <a:pPr lvl="0"/>
            <a:r>
              <a:rPr lang="nb-NO" noProof="0" dirty="1"/>
              <a:t>#</a:t>
            </a:r>
          </a:p>
        </p:txBody>
      </p:sp>
      <p:sp>
        <p:nvSpPr>
          <p:cNvPr id="14" name="Plassholder for tekst 10"/>
          <p:cNvSpPr>
            <a:spLocks noGrp="1"/>
          </p:cNvSpPr>
          <p:nvPr>
            <p:ph type="body" sz="quarter" idx="16"/>
          </p:nvPr>
        </p:nvSpPr>
        <p:spPr>
          <a:xfrm>
            <a:off x="2144881" y="338667"/>
            <a:ext cx="3239920" cy="510872"/>
          </a:xfrm>
          <a:blipFill>
            <a:blip r:embed="rId6"/>
            <a:srcRect/>
            <a:stretch>
              <a:fillRect/>
            </a:stretch>
          </a:blipFill>
        </p:spPr>
        <p:txBody>
          <a:bodyPr bIns="61200" anchor="b">
            <a:noAutofit/>
          </a:bodyPr>
          <a:lstStyle>
            <a:lvl1pPr marL="0" indent="0">
              <a:buNone/>
              <a:defRPr sz="1400"/>
            </a:lvl1pPr>
          </a:lstStyle>
          <a:p>
            <a:pPr lvl="0"/>
            <a:r>
              <a:rPr lang="nb-NO" dirty="1"/>
              <a:t>Klikk for å redigere tekststiler i malen</a:t>
            </a:r>
          </a:p>
        </p:txBody>
      </p:sp>
      <p:sp>
        <p:nvSpPr>
          <p:cNvPr id="10" name="Plassholder for lysbildenummer 4"/>
          <p:cNvSpPr>
            <a:spLocks noGrp="1"/>
          </p:cNvSpPr>
          <p:nvPr>
            <p:ph type="sldNum" sz="quarter" idx="17"/>
          </p:nvPr>
        </p:nvSpPr>
        <p:spPr>
          <a:xfrm>
            <a:off x="1292352" y="6091139"/>
            <a:ext cx="711200" cy="365125"/>
          </a:xfrm>
        </p:spPr>
        <p:txBody>
          <a:bodyPr lIns="0"/>
          <a:lstStyle>
            <a:lvl1pPr algn="l">
              <a:defRPr/>
            </a:lvl1pPr>
          </a:lstStyle>
          <a:p>
            <a:fld id="{B6F15528-21DE-4FAA-801E-634DDDAF4B2B}" type="slidenum">
              <a:rPr lang="en-US" smtClean="0">
                <a:solidFill>
                  <a:srgbClr val="414041"/>
                </a:solidFill>
              </a:rPr>
              <a:t>‹#›</a:t>
            </a:fld>
            <a:endParaRPr lang="en-US">
              <a:solidFill>
                <a:srgbClr val="414041"/>
              </a:solidFill>
            </a:endParaRPr>
          </a:p>
        </p:txBody>
      </p:sp>
      <p:sp>
        <p:nvSpPr>
          <p:cNvPr id="25" name="Tittel 1"/>
          <p:cNvSpPr>
            <a:spLocks noGrp="1"/>
          </p:cNvSpPr>
          <p:nvPr>
            <p:ph type="ctrTitle"/>
          </p:nvPr>
        </p:nvSpPr>
        <p:spPr>
          <a:xfrm>
            <a:off x="1292352" y="1152576"/>
            <a:ext cx="9883648" cy="608400"/>
          </a:xfrm>
          <a:prstGeom prst="rect"/>
        </p:spPr>
        <p:txBody>
          <a:bodyPr lIns="0" anchor="ctr" anchorCtr="0">
            <a:normAutofit/>
          </a:bodyPr>
          <a:lstStyle>
            <a:lvl1pPr algn="l">
              <a:defRPr sz="3600"/>
            </a:lvl1pPr>
          </a:lstStyle>
          <a:p>
            <a:r>
              <a:rPr lang="nb-NO" dirty="1"/>
              <a:t>Klikk for å redigere tittelstil</a:t>
            </a:r>
          </a:p>
        </p:txBody>
      </p:sp>
      <p:sp>
        <p:nvSpPr>
          <p:cNvPr id="26" name="Undertittel 2"/>
          <p:cNvSpPr>
            <a:spLocks noGrp="1"/>
          </p:cNvSpPr>
          <p:nvPr>
            <p:ph type="subTitle" idx="59"/>
          </p:nvPr>
        </p:nvSpPr>
        <p:spPr>
          <a:xfrm>
            <a:off x="1292352" y="1756394"/>
            <a:ext cx="9883648" cy="450382"/>
          </a:xfrm>
        </p:spPr>
        <p:txBody>
          <a:bodyPr lIns="0" anchor="ctr" anchorCtr="0"/>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dirty="1"/>
              <a:t>Klikk for å redigere undertittelstil i malen</a:t>
            </a:r>
          </a:p>
        </p:txBody>
      </p:sp>
      <p:sp>
        <p:nvSpPr>
          <p:cNvPr id="29" name="Plassholder for innhold 4"/>
          <p:cNvSpPr>
            <a:spLocks noGrp="1"/>
          </p:cNvSpPr>
          <p:nvPr>
            <p:ph sz="quarter" idx="43"/>
          </p:nvPr>
        </p:nvSpPr>
        <p:spPr>
          <a:xfrm>
            <a:off x="1293285" y="2206776"/>
            <a:ext cx="4706705" cy="3584424"/>
          </a:xfrm>
        </p:spPr>
        <p:txBody>
          <a:bodyPr lIns="0"/>
          <a:lstStyle>
            <a:lvl1pPr marL="184150" indent="-180000">
              <a:spcBef>
                <a:spcPct val="0"/>
              </a:spcBef>
              <a:spcAft>
                <a:spcPts val="600"/>
              </a:spcAft>
              <a:buFontTx/>
              <a:buBlip>
                <a:blip r:embed="rId7"/>
              </a:buBlip>
              <a:defRPr/>
            </a:lvl1pPr>
            <a:lvl2pPr>
              <a:spcBef>
                <a:spcPct val="0"/>
              </a:spcBef>
              <a:spcAft>
                <a:spcPts val="600"/>
              </a:spcAft>
              <a:defRPr/>
            </a:lvl2pPr>
            <a:lvl3pPr>
              <a:spcBef>
                <a:spcPct val="0"/>
              </a:spcBef>
              <a:spcAft>
                <a:spcPts val="600"/>
              </a:spcAft>
              <a:defRPr sz="1400"/>
            </a:lvl3pPr>
            <a:lvl4pPr indent="-144000">
              <a:spcBef>
                <a:spcPct val="0"/>
              </a:spcBef>
              <a:spcAft>
                <a:spcPts val="600"/>
              </a:spcAft>
              <a:defRPr sz="1200"/>
            </a:lvl4pPr>
            <a:lvl5pPr indent="-144000">
              <a:spcBef>
                <a:spcPct val="0"/>
              </a:spcBef>
              <a:spcAft>
                <a:spcPts val="600"/>
              </a:spcAft>
              <a:defRPr sz="1100"/>
            </a:lvl5pPr>
          </a:lstStyle>
          <a:p>
            <a:pPr lvl="0"/>
            <a:r>
              <a:rPr lang="nb-NO" dirty="1"/>
              <a:t>Klikk for å redigere tekststiler i malen</a:t>
            </a:r>
          </a:p>
          <a:p>
            <a:pPr lvl="1"/>
            <a:r>
              <a:rPr lang="nb-NO" dirty="1"/>
              <a:t>Andre nivå</a:t>
            </a:r>
          </a:p>
          <a:p>
            <a:pPr lvl="2"/>
            <a:r>
              <a:rPr lang="nb-NO" dirty="1"/>
              <a:t>Tredje nivå</a:t>
            </a:r>
          </a:p>
          <a:p>
            <a:pPr lvl="3"/>
            <a:r>
              <a:rPr lang="nb-NO" dirty="1"/>
              <a:t>Fjerde nivå</a:t>
            </a:r>
          </a:p>
          <a:p>
            <a:pPr lvl="4"/>
            <a:r>
              <a:rPr lang="nb-NO" dirty="1"/>
              <a:t>Femte nivå</a:t>
            </a:r>
          </a:p>
        </p:txBody>
      </p:sp>
      <p:sp>
        <p:nvSpPr>
          <p:cNvPr id="30" name="Plassholder for innhold 4"/>
          <p:cNvSpPr>
            <a:spLocks noGrp="1"/>
          </p:cNvSpPr>
          <p:nvPr>
            <p:ph sz="quarter" idx="60"/>
          </p:nvPr>
        </p:nvSpPr>
        <p:spPr>
          <a:xfrm>
            <a:off x="6288021" y="2206776"/>
            <a:ext cx="4887979" cy="3584424"/>
          </a:xfrm>
        </p:spPr>
        <p:txBody>
          <a:bodyPr lIns="0"/>
          <a:lstStyle>
            <a:lvl1pPr marL="184150" indent="-180000">
              <a:spcBef>
                <a:spcPct val="0"/>
              </a:spcBef>
              <a:spcAft>
                <a:spcPts val="600"/>
              </a:spcAft>
              <a:buFontTx/>
              <a:buBlip>
                <a:blip r:embed="rId7"/>
              </a:buBlip>
              <a:defRPr/>
            </a:lvl1pPr>
            <a:lvl2pPr>
              <a:spcBef>
                <a:spcPct val="0"/>
              </a:spcBef>
              <a:spcAft>
                <a:spcPts val="600"/>
              </a:spcAft>
              <a:defRPr/>
            </a:lvl2pPr>
            <a:lvl3pPr>
              <a:spcBef>
                <a:spcPct val="0"/>
              </a:spcBef>
              <a:spcAft>
                <a:spcPts val="600"/>
              </a:spcAft>
              <a:defRPr sz="1400"/>
            </a:lvl3pPr>
            <a:lvl4pPr indent="-144000">
              <a:spcBef>
                <a:spcPct val="0"/>
              </a:spcBef>
              <a:spcAft>
                <a:spcPts val="600"/>
              </a:spcAft>
              <a:defRPr sz="1200"/>
            </a:lvl4pPr>
            <a:lvl5pPr indent="-144000">
              <a:spcBef>
                <a:spcPct val="0"/>
              </a:spcBef>
              <a:spcAft>
                <a:spcPts val="600"/>
              </a:spcAft>
              <a:defRPr sz="1100"/>
            </a:lvl5pPr>
          </a:lstStyle>
          <a:p>
            <a:pPr lvl="0"/>
            <a:r>
              <a:rPr lang="nb-NO" dirty="1"/>
              <a:t>Klikk for å redigere tekststiler i malen</a:t>
            </a:r>
          </a:p>
          <a:p>
            <a:pPr lvl="1"/>
            <a:r>
              <a:rPr lang="nb-NO" dirty="1"/>
              <a:t>Andre nivå</a:t>
            </a:r>
          </a:p>
          <a:p>
            <a:pPr lvl="2"/>
            <a:r>
              <a:rPr lang="nb-NO" dirty="1"/>
              <a:t>Tredje nivå</a:t>
            </a:r>
          </a:p>
          <a:p>
            <a:pPr lvl="3"/>
            <a:r>
              <a:rPr lang="nb-NO" dirty="1"/>
              <a:t>Fjerde nivå</a:t>
            </a:r>
          </a:p>
          <a:p>
            <a:pPr lvl="4"/>
            <a:r>
              <a:rPr lang="nb-NO" dirty="1"/>
              <a:t>Femte nivå</a:t>
            </a:r>
          </a:p>
        </p:txBody>
      </p:sp>
      <p:pic>
        <p:nvPicPr>
          <p:cNvPr id="12" name="Picture 11" descr="I:\Frode\Logoer\wiersholm_logo_gronn.emf"/>
          <p:cNvPicPr/>
          <p:nvPr userDrawn="1"/>
        </p:nvPicPr>
        <p:blipFill>
          <a:blip r:embed="rId8"/>
          <a:srcRect/>
          <a:stretch>
            <a:fillRect/>
          </a:stretch>
        </p:blipFill>
        <p:spPr>
          <a:xfrm>
            <a:off x="10704512" y="6251395"/>
            <a:ext cx="1180432" cy="424417"/>
          </a:xfrm>
          <a:prstGeom prst="rect"/>
          <a:noFill/>
          <a:ln>
            <a:noFill/>
          </a:ln>
        </p:spPr>
      </p:pic>
    </p:spTree>
    <p:extLst>
      <p:ext uri="{BB962C8B-B14F-4D97-AF65-F5344CB8AC3E}">
        <p14:creationId xmlns:p14="http://schemas.microsoft.com/office/powerpoint/2010/main" val="2017376014"/>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tel og innhold">
    <p:spTree>
      <p:nvGrpSpPr>
        <p:cNvPr id="1" name=""/>
        <p:cNvGrpSpPr/>
        <p:nvPr/>
      </p:nvGrpSpPr>
      <p:grpSpPr>
        <a:xfrm>
          <a:off x="0" y="0"/>
          <a:ext cx="0" cy="0"/>
          <a:chOff x="0" y="0"/>
          <a:chExt cx="0" cy="0"/>
        </a:xfrm>
      </p:grpSpPr>
      <p:sp>
        <p:nvSpPr>
          <p:cNvPr id="12" name="Plassholder for tekst 8"/>
          <p:cNvSpPr>
            <a:spLocks noGrp="1"/>
          </p:cNvSpPr>
          <p:nvPr>
            <p:ph type="body" sz="quarter" idx="15" hasCustomPrompt="1"/>
          </p:nvPr>
        </p:nvSpPr>
        <p:spPr>
          <a:xfrm>
            <a:off x="1292353" y="1"/>
            <a:ext cx="852529" cy="849539"/>
          </a:xfrm>
          <a:solidFill>
            <a:srgbClr val="6CB33F"/>
          </a:solidFill>
        </p:spPr>
        <p:txBody>
          <a:bodyPr bIns="0" anchor="b">
            <a:noAutofit/>
          </a:bodyPr>
          <a:lstStyle>
            <a:lvl1pPr marL="0" indent="0" algn="ctr">
              <a:buNone/>
              <a:defRPr sz="3400">
                <a:solidFill>
                  <a:schemeClr val="bg1"/>
                </a:solidFill>
              </a:defRPr>
            </a:lvl1pPr>
          </a:lstStyle>
          <a:p>
            <a:pPr lvl="0"/>
            <a:r>
              <a:rPr lang="nb-NO" noProof="0" dirty="1"/>
              <a:t>#</a:t>
            </a:r>
          </a:p>
        </p:txBody>
      </p:sp>
      <p:sp>
        <p:nvSpPr>
          <p:cNvPr id="13" name="Plassholder for tekst 10"/>
          <p:cNvSpPr>
            <a:spLocks noGrp="1"/>
          </p:cNvSpPr>
          <p:nvPr>
            <p:ph type="body" sz="quarter" idx="16"/>
          </p:nvPr>
        </p:nvSpPr>
        <p:spPr>
          <a:xfrm>
            <a:off x="2144881" y="338667"/>
            <a:ext cx="3239920" cy="510872"/>
          </a:xfrm>
          <a:blipFill>
            <a:blip r:embed="rId2"/>
            <a:srcRect/>
            <a:stretch>
              <a:fillRect/>
            </a:stretch>
          </a:blipFill>
        </p:spPr>
        <p:txBody>
          <a:bodyPr bIns="61200" anchor="b">
            <a:noAutofit/>
          </a:bodyPr>
          <a:lstStyle>
            <a:lvl1pPr marL="0" indent="0">
              <a:buNone/>
              <a:defRPr sz="1400"/>
            </a:lvl1pPr>
          </a:lstStyle>
          <a:p>
            <a:pPr lvl="0"/>
            <a:r>
              <a:rPr lang="nb-NO" dirty="1"/>
              <a:t>Klikk for å redigere tekststiler i malen</a:t>
            </a:r>
          </a:p>
        </p:txBody>
      </p:sp>
      <p:sp>
        <p:nvSpPr>
          <p:cNvPr id="9" name="Plassholder for lysbildenummer 4"/>
          <p:cNvSpPr>
            <a:spLocks noGrp="1"/>
          </p:cNvSpPr>
          <p:nvPr>
            <p:ph type="sldNum" sz="quarter" idx="17"/>
          </p:nvPr>
        </p:nvSpPr>
        <p:spPr>
          <a:xfrm>
            <a:off x="1292352" y="6091139"/>
            <a:ext cx="711200" cy="365125"/>
          </a:xfrm>
        </p:spPr>
        <p:txBody>
          <a:bodyPr lIns="0"/>
          <a:lstStyle>
            <a:lvl1pPr algn="l">
              <a:defRPr/>
            </a:lvl1pPr>
          </a:lstStyle>
          <a:p>
            <a:fld id="{B6F15528-21DE-4FAA-801E-634DDDAF4B2B}" type="slidenum">
              <a:rPr lang="en-US" smtClean="0"/>
              <a:t>‹#›</a:t>
            </a:fld>
            <a:endParaRPr lang="en-US"/>
          </a:p>
        </p:txBody>
      </p:sp>
      <p:sp>
        <p:nvSpPr>
          <p:cNvPr id="17" name="Tittel 1"/>
          <p:cNvSpPr>
            <a:spLocks noGrp="1"/>
          </p:cNvSpPr>
          <p:nvPr>
            <p:ph type="ctrTitle"/>
          </p:nvPr>
        </p:nvSpPr>
        <p:spPr>
          <a:xfrm>
            <a:off x="1292352" y="1152576"/>
            <a:ext cx="9883648" cy="608400"/>
          </a:xfrm>
          <a:prstGeom prst="rect"/>
        </p:spPr>
        <p:txBody>
          <a:bodyPr lIns="0" anchor="ctr" anchorCtr="0">
            <a:normAutofit/>
          </a:bodyPr>
          <a:lstStyle>
            <a:lvl1pPr algn="l">
              <a:defRPr sz="3600"/>
            </a:lvl1pPr>
          </a:lstStyle>
          <a:p>
            <a:r>
              <a:rPr lang="nb-NO" dirty="1"/>
              <a:t>Klikk for å redigere tittelstil</a:t>
            </a:r>
          </a:p>
        </p:txBody>
      </p:sp>
      <p:sp>
        <p:nvSpPr>
          <p:cNvPr id="18" name="Undertittel 2"/>
          <p:cNvSpPr>
            <a:spLocks noGrp="1"/>
          </p:cNvSpPr>
          <p:nvPr>
            <p:ph type="subTitle" idx="1"/>
          </p:nvPr>
        </p:nvSpPr>
        <p:spPr>
          <a:xfrm>
            <a:off x="1292352" y="1756394"/>
            <a:ext cx="9883648" cy="450382"/>
          </a:xfrm>
        </p:spPr>
        <p:txBody>
          <a:bodyPr lIns="0" anchor="ctr" anchorCtr="0"/>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dirty="1"/>
              <a:t>Klikk for å redigere undertittelstil i malen</a:t>
            </a:r>
          </a:p>
        </p:txBody>
      </p:sp>
      <p:sp>
        <p:nvSpPr>
          <p:cNvPr id="19" name="Plassholder for innhold 4"/>
          <p:cNvSpPr>
            <a:spLocks noGrp="1"/>
          </p:cNvSpPr>
          <p:nvPr>
            <p:ph sz="quarter" idx="43"/>
          </p:nvPr>
        </p:nvSpPr>
        <p:spPr>
          <a:xfrm>
            <a:off x="1293285" y="2206776"/>
            <a:ext cx="9882716" cy="3584424"/>
          </a:xfrm>
        </p:spPr>
        <p:txBody>
          <a:bodyPr lIns="0"/>
          <a:lstStyle>
            <a:lvl1pPr marL="180000" indent="-180000">
              <a:spcBef>
                <a:spcPct val="0"/>
              </a:spcBef>
              <a:buFontTx/>
              <a:buBlip>
                <a:blip r:embed="rId3"/>
              </a:buBlip>
              <a:defRPr/>
            </a:lvl1pPr>
            <a:lvl2pPr>
              <a:spcBef>
                <a:spcPct val="0"/>
              </a:spcBef>
              <a:defRPr/>
            </a:lvl2pPr>
            <a:lvl3pPr>
              <a:spcBef>
                <a:spcPct val="0"/>
              </a:spcBef>
              <a:defRPr sz="1400"/>
            </a:lvl3pPr>
            <a:lvl4pPr indent="-144000">
              <a:spcBef>
                <a:spcPct val="0"/>
              </a:spcBef>
              <a:spcAft>
                <a:spcPts val="600"/>
              </a:spcAft>
              <a:defRPr sz="1200"/>
            </a:lvl4pPr>
            <a:lvl5pPr indent="-144000">
              <a:spcBef>
                <a:spcPct val="0"/>
              </a:spcBef>
              <a:spcAft>
                <a:spcPts val="600"/>
              </a:spcAft>
              <a:defRPr sz="1100"/>
            </a:lvl5pPr>
          </a:lstStyle>
          <a:p>
            <a:pPr lvl="0"/>
            <a:r>
              <a:rPr lang="nb-NO" dirty="1"/>
              <a:t>Klikk for å redigere tekststiler i malen</a:t>
            </a:r>
          </a:p>
          <a:p>
            <a:pPr lvl="1"/>
            <a:r>
              <a:rPr lang="nb-NO" dirty="1"/>
              <a:t>Andre nivå</a:t>
            </a:r>
          </a:p>
          <a:p>
            <a:pPr lvl="2"/>
            <a:r>
              <a:rPr lang="nb-NO" dirty="1"/>
              <a:t>Tredje nivå</a:t>
            </a:r>
          </a:p>
          <a:p>
            <a:pPr lvl="3"/>
            <a:r>
              <a:rPr lang="nb-NO" dirty="1"/>
              <a:t>Fjerde nivå</a:t>
            </a:r>
          </a:p>
          <a:p>
            <a:pPr lvl="4"/>
            <a:r>
              <a:rPr lang="nb-NO" dirty="1"/>
              <a:t>Femte nivå</a:t>
            </a:r>
          </a:p>
        </p:txBody>
      </p:sp>
      <p:pic>
        <p:nvPicPr>
          <p:cNvPr id="11" name="Picture 10" descr="I:\Frode\Logoer\wiersholm_logo_gronn.emf"/>
          <p:cNvPicPr/>
          <p:nvPr userDrawn="1"/>
        </p:nvPicPr>
        <p:blipFill>
          <a:blip r:embed="rId4"/>
          <a:srcRect/>
          <a:stretch>
            <a:fillRect/>
          </a:stretch>
        </p:blipFill>
        <p:spPr>
          <a:xfrm>
            <a:off x="9744405" y="6012001"/>
            <a:ext cx="1852507" cy="503555"/>
          </a:xfrm>
          <a:prstGeom prst="rect"/>
          <a:noFill/>
          <a:ln>
            <a:noFill/>
          </a:ln>
        </p:spPr>
      </p:pic>
    </p:spTree>
    <p:extLst>
      <p:ext uri="{BB962C8B-B14F-4D97-AF65-F5344CB8AC3E}">
        <p14:creationId xmlns:p14="http://schemas.microsoft.com/office/powerpoint/2010/main" val="385307501"/>
      </p:ext>
    </p:extLst>
  </p:cSld>
  <p:clrMapOvr>
    <a:masterClrMapping/>
  </p:clrMapOvr>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tel og bullets - uten kap.">
    <p:spTree>
      <p:nvGrpSpPr>
        <p:cNvPr id="1" name=""/>
        <p:cNvGrpSpPr/>
        <p:nvPr/>
      </p:nvGrpSpPr>
      <p:grpSpPr>
        <a:xfrm>
          <a:off x="0" y="0"/>
          <a:ext cx="0" cy="0"/>
          <a:chOff x="0" y="0"/>
          <a:chExt cx="0" cy="0"/>
        </a:xfrm>
      </p:grpSpPr>
      <p:sp>
        <p:nvSpPr>
          <p:cNvPr id="7" name="Plassholder for lysbildenummer 4"/>
          <p:cNvSpPr>
            <a:spLocks noGrp="1"/>
          </p:cNvSpPr>
          <p:nvPr>
            <p:ph type="sldNum" sz="quarter" idx="17"/>
          </p:nvPr>
        </p:nvSpPr>
        <p:spPr>
          <a:xfrm>
            <a:off x="1292352" y="6091139"/>
            <a:ext cx="711200" cy="365125"/>
          </a:xfrm>
        </p:spPr>
        <p:txBody>
          <a:bodyPr lIns="0"/>
          <a:lstStyle>
            <a:lvl1pPr algn="l">
              <a:defRPr/>
            </a:lvl1pPr>
          </a:lstStyle>
          <a:p>
            <a:fld id="{B6F15528-21DE-4FAA-801E-634DDDAF4B2B}" type="slidenum">
              <a:rPr lang="en-US" smtClean="0">
                <a:solidFill>
                  <a:srgbClr val="414041"/>
                </a:solidFill>
              </a:rPr>
              <a:t>‹#›</a:t>
            </a:fld>
            <a:endParaRPr lang="en-US">
              <a:solidFill>
                <a:srgbClr val="414041"/>
              </a:solidFill>
            </a:endParaRPr>
          </a:p>
        </p:txBody>
      </p:sp>
      <p:sp>
        <p:nvSpPr>
          <p:cNvPr id="19" name="Tittel 1"/>
          <p:cNvSpPr>
            <a:spLocks noGrp="1"/>
          </p:cNvSpPr>
          <p:nvPr>
            <p:ph type="ctrTitle"/>
          </p:nvPr>
        </p:nvSpPr>
        <p:spPr>
          <a:xfrm>
            <a:off x="1292352" y="720000"/>
            <a:ext cx="9883648" cy="608400"/>
          </a:xfrm>
          <a:prstGeom prst="rect"/>
        </p:spPr>
        <p:txBody>
          <a:bodyPr lIns="0" anchor="ctr" anchorCtr="0">
            <a:normAutofit/>
          </a:bodyPr>
          <a:lstStyle>
            <a:lvl1pPr algn="l">
              <a:defRPr sz="3600"/>
            </a:lvl1pPr>
          </a:lstStyle>
          <a:p>
            <a:r>
              <a:rPr lang="nb-NO" dirty="1"/>
              <a:t>Klikk for å redigere tittelstil</a:t>
            </a:r>
          </a:p>
        </p:txBody>
      </p:sp>
      <p:sp>
        <p:nvSpPr>
          <p:cNvPr id="20" name="Undertittel 2"/>
          <p:cNvSpPr>
            <a:spLocks noGrp="1"/>
          </p:cNvSpPr>
          <p:nvPr>
            <p:ph type="subTitle" idx="59"/>
          </p:nvPr>
        </p:nvSpPr>
        <p:spPr>
          <a:xfrm>
            <a:off x="1292352" y="1360203"/>
            <a:ext cx="9883648" cy="450382"/>
          </a:xfrm>
        </p:spPr>
        <p:txBody>
          <a:bodyPr lIns="0" anchor="ctr" anchorCtr="0"/>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dirty="1"/>
              <a:t>Klikk for å redigere undertittelstil i malen</a:t>
            </a:r>
          </a:p>
        </p:txBody>
      </p:sp>
      <p:sp>
        <p:nvSpPr>
          <p:cNvPr id="22" name="Plassholder for innhold 4"/>
          <p:cNvSpPr>
            <a:spLocks noGrp="1"/>
          </p:cNvSpPr>
          <p:nvPr>
            <p:ph sz="quarter" idx="43"/>
          </p:nvPr>
        </p:nvSpPr>
        <p:spPr>
          <a:xfrm>
            <a:off x="1293285" y="1842388"/>
            <a:ext cx="9882716" cy="3948812"/>
          </a:xfrm>
        </p:spPr>
        <p:txBody>
          <a:bodyPr lIns="0"/>
          <a:lstStyle>
            <a:lvl1pPr marL="180000" indent="-180000">
              <a:spcBef>
                <a:spcPct val="0"/>
              </a:spcBef>
              <a:spcAft>
                <a:spcPts val="600"/>
              </a:spcAft>
              <a:buFontTx/>
              <a:buBlip>
                <a:blip r:embed="rId2"/>
              </a:buBlip>
              <a:defRPr/>
            </a:lvl1pPr>
            <a:lvl2pPr>
              <a:spcBef>
                <a:spcPct val="0"/>
              </a:spcBef>
              <a:spcAft>
                <a:spcPts val="600"/>
              </a:spcAft>
              <a:defRPr/>
            </a:lvl2pPr>
            <a:lvl3pPr>
              <a:spcBef>
                <a:spcPct val="0"/>
              </a:spcBef>
              <a:spcAft>
                <a:spcPts val="600"/>
              </a:spcAft>
              <a:defRPr sz="1400"/>
            </a:lvl3pPr>
            <a:lvl4pPr indent="-144000">
              <a:spcBef>
                <a:spcPct val="0"/>
              </a:spcBef>
              <a:spcAft>
                <a:spcPts val="600"/>
              </a:spcAft>
              <a:defRPr sz="1200"/>
            </a:lvl4pPr>
            <a:lvl5pPr indent="-144000">
              <a:spcBef>
                <a:spcPct val="0"/>
              </a:spcBef>
              <a:spcAft>
                <a:spcPts val="600"/>
              </a:spcAft>
              <a:defRPr sz="1100"/>
            </a:lvl5pPr>
          </a:lstStyle>
          <a:p>
            <a:pPr lvl="0"/>
            <a:r>
              <a:rPr lang="nb-NO" dirty="1"/>
              <a:t>Klikk for å redigere tekststiler i malen</a:t>
            </a:r>
          </a:p>
          <a:p>
            <a:pPr lvl="1"/>
            <a:r>
              <a:rPr lang="nb-NO" dirty="1"/>
              <a:t>Andre nivå</a:t>
            </a:r>
          </a:p>
          <a:p>
            <a:pPr lvl="2"/>
            <a:r>
              <a:rPr lang="nb-NO" dirty="1"/>
              <a:t>Tredje nivå</a:t>
            </a:r>
          </a:p>
          <a:p>
            <a:pPr lvl="3"/>
            <a:r>
              <a:rPr lang="nb-NO" dirty="1"/>
              <a:t>Fjerde nivå</a:t>
            </a:r>
          </a:p>
          <a:p>
            <a:pPr lvl="4"/>
            <a:r>
              <a:rPr lang="nb-NO" dirty="1"/>
              <a:t>Femte nivå</a:t>
            </a:r>
          </a:p>
        </p:txBody>
      </p:sp>
      <p:pic>
        <p:nvPicPr>
          <p:cNvPr id="9" name="Picture 8" descr="I:\Frode\Logoer\wiersholm_logo_gronn.emf"/>
          <p:cNvPicPr/>
          <p:nvPr userDrawn="1"/>
        </p:nvPicPr>
        <p:blipFill>
          <a:blip r:embed="rId3"/>
          <a:srcRect/>
          <a:stretch>
            <a:fillRect/>
          </a:stretch>
        </p:blipFill>
        <p:spPr>
          <a:xfrm>
            <a:off x="9744405" y="6012001"/>
            <a:ext cx="1852507" cy="503555"/>
          </a:xfrm>
          <a:prstGeom prst="rect"/>
          <a:noFill/>
          <a:ln>
            <a:noFill/>
          </a:ln>
        </p:spPr>
      </p:pic>
    </p:spTree>
    <p:extLst>
      <p:ext uri="{BB962C8B-B14F-4D97-AF65-F5344CB8AC3E}">
        <p14:creationId xmlns:p14="http://schemas.microsoft.com/office/powerpoint/2010/main" val="3660714199"/>
      </p:ext>
    </p:extLst>
  </p:cSld>
  <p:clrMapOvr>
    <a:masterClrMapping/>
  </p:clrMapOvr>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Kun tittel">
    <p:spTree>
      <p:nvGrpSpPr>
        <p:cNvPr id="1" name=""/>
        <p:cNvGrpSpPr/>
        <p:nvPr/>
      </p:nvGrpSpPr>
      <p:grpSpPr>
        <a:xfrm>
          <a:off x="0" y="0"/>
          <a:ext cx="0" cy="0"/>
          <a:chOff x="0" y="0"/>
          <a:chExt cx="0" cy="0"/>
        </a:xfrm>
      </p:grpSpPr>
      <p:graphicFrame>
        <p:nvGraphicFramePr>
          <p:cNvPr id="2" name="Objekt 1"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progId="TCLayout.ActiveDocument.1" r:id="rId7" spid="_x0000_s1055">
                  <p:embed/>
                </p:oleObj>
              </mc:Choice>
              <mc:Fallback>
                <p:oleObj name="think-cell Slide" progId="TCLayout.ActiveDocument.1" r:id="rId7" spid="_x0000_s1055">
                  <p:embed/>
                  <p:pic>
                    <p:nvPicPr>
                      <p:cNvPr id="0" name="OLE substitute image"/>
                      <p:cNvPicPr/>
                      <p:nvPr/>
                    </p:nvPicPr>
                    <p:blipFill>
                      <a:blip r:embed="rId5"/>
                      <a:srcRect/>
                      <a:stretch>
                        <a:fillRect/>
                      </a:stretch>
                    </p:blipFill>
                    <p:spPr>
                      <a:xfrm>
                        <a:off x="1588" y="1588"/>
                        <a:ext cx="1587" cy="1587"/>
                      </a:xfrm>
                      <a:prstGeom prst="rect"/>
                    </p:spPr>
                  </p:pic>
                </p:oleObj>
              </mc:Fallback>
            </mc:AlternateContent>
          </a:graphicData>
        </a:graphic>
      </p:graphicFrame>
      <p:sp>
        <p:nvSpPr>
          <p:cNvPr id="7" name="Plassholder for lysbildenummer 4"/>
          <p:cNvSpPr>
            <a:spLocks noGrp="1"/>
          </p:cNvSpPr>
          <p:nvPr>
            <p:ph type="sldNum" sz="quarter" idx="17"/>
          </p:nvPr>
        </p:nvSpPr>
        <p:spPr>
          <a:xfrm>
            <a:off x="1292352" y="6091139"/>
            <a:ext cx="711200" cy="365125"/>
          </a:xfrm>
        </p:spPr>
        <p:txBody>
          <a:bodyPr lIns="0"/>
          <a:lstStyle>
            <a:lvl1pPr algn="l">
              <a:defRPr/>
            </a:lvl1pPr>
          </a:lstStyle>
          <a:p>
            <a:fld id="{B6F15528-21DE-4FAA-801E-634DDDAF4B2B}" type="slidenum">
              <a:rPr lang="en-US" smtClean="0">
                <a:solidFill>
                  <a:srgbClr val="414041"/>
                </a:solidFill>
              </a:rPr>
              <a:t>‹#›</a:t>
            </a:fld>
            <a:endParaRPr lang="en-US">
              <a:solidFill>
                <a:srgbClr val="414041"/>
              </a:solidFill>
            </a:endParaRPr>
          </a:p>
        </p:txBody>
      </p:sp>
      <p:sp>
        <p:nvSpPr>
          <p:cNvPr id="11" name="Tittel 1"/>
          <p:cNvSpPr>
            <a:spLocks noGrp="1"/>
          </p:cNvSpPr>
          <p:nvPr>
            <p:ph type="ctrTitle"/>
          </p:nvPr>
        </p:nvSpPr>
        <p:spPr>
          <a:xfrm>
            <a:off x="1292352" y="720000"/>
            <a:ext cx="9883648" cy="608400"/>
          </a:xfrm>
          <a:prstGeom prst="rect"/>
        </p:spPr>
        <p:txBody>
          <a:bodyPr lIns="0" anchor="ctr" anchorCtr="0">
            <a:normAutofit/>
          </a:bodyPr>
          <a:lstStyle>
            <a:lvl1pPr algn="l">
              <a:defRPr sz="3600"/>
            </a:lvl1pPr>
          </a:lstStyle>
          <a:p>
            <a:r>
              <a:rPr lang="nb-NO" dirty="1"/>
              <a:t>Klikk for å redigere tittelstil</a:t>
            </a:r>
          </a:p>
        </p:txBody>
      </p:sp>
      <p:pic>
        <p:nvPicPr>
          <p:cNvPr id="6" name="Picture 5" descr="I:\Frode\Logoer\wiersholm_logo_gronn.emf"/>
          <p:cNvPicPr/>
          <p:nvPr userDrawn="1"/>
        </p:nvPicPr>
        <p:blipFill>
          <a:blip r:embed="rId6"/>
          <a:srcRect/>
          <a:stretch>
            <a:fillRect/>
          </a:stretch>
        </p:blipFill>
        <p:spPr>
          <a:xfrm>
            <a:off x="9744405" y="6012001"/>
            <a:ext cx="1852507" cy="503555"/>
          </a:xfrm>
          <a:prstGeom prst="rect"/>
          <a:noFill/>
          <a:ln>
            <a:noFill/>
          </a:ln>
        </p:spPr>
      </p:pic>
    </p:spTree>
    <p:extLst>
      <p:ext uri="{BB962C8B-B14F-4D97-AF65-F5344CB8AC3E}">
        <p14:creationId xmlns:p14="http://schemas.microsoft.com/office/powerpoint/2010/main" val="3278371349"/>
      </p:ext>
    </p:extLst>
  </p:cSld>
  <p:clrMapOvr>
    <a:masterClrMapping/>
  </p:clrMapOvr>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tel og tekst x 1 - uten kap">
    <p:spTree>
      <p:nvGrpSpPr>
        <p:cNvPr id="1" name=""/>
        <p:cNvGrpSpPr/>
        <p:nvPr/>
      </p:nvGrpSpPr>
      <p:grpSpPr>
        <a:xfrm>
          <a:off x="0" y="0"/>
          <a:ext cx="0" cy="0"/>
          <a:chOff x="0" y="0"/>
          <a:chExt cx="0" cy="0"/>
        </a:xfrm>
      </p:grpSpPr>
      <p:sp>
        <p:nvSpPr>
          <p:cNvPr id="7" name="Plassholder for lysbildenummer 4"/>
          <p:cNvSpPr>
            <a:spLocks noGrp="1"/>
          </p:cNvSpPr>
          <p:nvPr>
            <p:ph type="sldNum" sz="quarter" idx="17"/>
          </p:nvPr>
        </p:nvSpPr>
        <p:spPr>
          <a:xfrm>
            <a:off x="1292352" y="6091139"/>
            <a:ext cx="711200" cy="365125"/>
          </a:xfrm>
        </p:spPr>
        <p:txBody>
          <a:bodyPr lIns="0"/>
          <a:lstStyle>
            <a:lvl1pPr algn="l">
              <a:defRPr/>
            </a:lvl1pPr>
          </a:lstStyle>
          <a:p>
            <a:fld id="{B6F15528-21DE-4FAA-801E-634DDDAF4B2B}" type="slidenum">
              <a:rPr lang="en-US" smtClean="0">
                <a:solidFill>
                  <a:srgbClr val="414041"/>
                </a:solidFill>
              </a:rPr>
              <a:t>‹#›</a:t>
            </a:fld>
            <a:endParaRPr lang="en-US">
              <a:solidFill>
                <a:srgbClr val="414041"/>
              </a:solidFill>
            </a:endParaRPr>
          </a:p>
        </p:txBody>
      </p:sp>
      <p:sp>
        <p:nvSpPr>
          <p:cNvPr id="14" name="Tittel 1"/>
          <p:cNvSpPr>
            <a:spLocks noGrp="1"/>
          </p:cNvSpPr>
          <p:nvPr>
            <p:ph type="ctrTitle"/>
          </p:nvPr>
        </p:nvSpPr>
        <p:spPr>
          <a:xfrm>
            <a:off x="1292352" y="720000"/>
            <a:ext cx="9883648" cy="608400"/>
          </a:xfrm>
          <a:prstGeom prst="rect"/>
        </p:spPr>
        <p:txBody>
          <a:bodyPr lIns="0" anchor="ctr" anchorCtr="0">
            <a:normAutofit/>
          </a:bodyPr>
          <a:lstStyle>
            <a:lvl1pPr algn="l">
              <a:defRPr sz="3600"/>
            </a:lvl1pPr>
          </a:lstStyle>
          <a:p>
            <a:r>
              <a:rPr lang="nb-NO" dirty="1"/>
              <a:t>Klikk for å redigere tittelstil</a:t>
            </a:r>
          </a:p>
        </p:txBody>
      </p:sp>
      <p:sp>
        <p:nvSpPr>
          <p:cNvPr id="15" name="Undertittel 2"/>
          <p:cNvSpPr>
            <a:spLocks noGrp="1"/>
          </p:cNvSpPr>
          <p:nvPr>
            <p:ph type="subTitle" idx="59"/>
          </p:nvPr>
        </p:nvSpPr>
        <p:spPr>
          <a:xfrm>
            <a:off x="1292352" y="1367446"/>
            <a:ext cx="9883648" cy="450382"/>
          </a:xfrm>
        </p:spPr>
        <p:txBody>
          <a:bodyPr lIns="0" anchor="ctr" anchorCtr="0"/>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dirty="1"/>
              <a:t>Klikk for å redigere undertittelstil i malen</a:t>
            </a:r>
          </a:p>
        </p:txBody>
      </p:sp>
      <p:sp>
        <p:nvSpPr>
          <p:cNvPr id="17" name="Plassholder for innhold 4"/>
          <p:cNvSpPr>
            <a:spLocks noGrp="1"/>
          </p:cNvSpPr>
          <p:nvPr>
            <p:ph sz="quarter" idx="43"/>
          </p:nvPr>
        </p:nvSpPr>
        <p:spPr>
          <a:xfrm>
            <a:off x="1293285" y="1842388"/>
            <a:ext cx="9882716" cy="3948812"/>
          </a:xfrm>
        </p:spPr>
        <p:txBody>
          <a:bodyPr lIns="0"/>
          <a:lstStyle>
            <a:lvl1pPr marL="180000" indent="-180000">
              <a:spcBef>
                <a:spcPct val="0"/>
              </a:spcBef>
              <a:spcAft>
                <a:spcPts val="600"/>
              </a:spcAft>
              <a:buFontTx/>
              <a:buBlip>
                <a:blip r:embed="rId2"/>
              </a:buBlip>
              <a:defRPr/>
            </a:lvl1pPr>
            <a:lvl2pPr>
              <a:spcBef>
                <a:spcPct val="0"/>
              </a:spcBef>
              <a:spcAft>
                <a:spcPts val="600"/>
              </a:spcAft>
              <a:defRPr/>
            </a:lvl2pPr>
            <a:lvl3pPr>
              <a:spcBef>
                <a:spcPct val="0"/>
              </a:spcBef>
              <a:spcAft>
                <a:spcPts val="600"/>
              </a:spcAft>
              <a:defRPr sz="1400"/>
            </a:lvl3pPr>
            <a:lvl4pPr indent="-144000">
              <a:spcBef>
                <a:spcPct val="0"/>
              </a:spcBef>
              <a:spcAft>
                <a:spcPts val="600"/>
              </a:spcAft>
              <a:defRPr sz="1200"/>
            </a:lvl4pPr>
            <a:lvl5pPr indent="-144000">
              <a:spcBef>
                <a:spcPct val="0"/>
              </a:spcBef>
              <a:spcAft>
                <a:spcPts val="600"/>
              </a:spcAft>
              <a:defRPr sz="1100"/>
            </a:lvl5pPr>
          </a:lstStyle>
          <a:p>
            <a:pPr lvl="0"/>
            <a:r>
              <a:rPr lang="nb-NO" dirty="1"/>
              <a:t>Klikk for å redigere tekststiler i malen</a:t>
            </a:r>
          </a:p>
          <a:p>
            <a:pPr lvl="1"/>
            <a:r>
              <a:rPr lang="nb-NO" dirty="1"/>
              <a:t>Andre nivå</a:t>
            </a:r>
          </a:p>
          <a:p>
            <a:pPr lvl="2"/>
            <a:r>
              <a:rPr lang="nb-NO" dirty="1"/>
              <a:t>Tredje nivå</a:t>
            </a:r>
          </a:p>
          <a:p>
            <a:pPr lvl="3"/>
            <a:r>
              <a:rPr lang="nb-NO" dirty="1"/>
              <a:t>Fjerde nivå</a:t>
            </a:r>
          </a:p>
          <a:p>
            <a:pPr lvl="4"/>
            <a:r>
              <a:rPr lang="nb-NO" dirty="1"/>
              <a:t>Femte nivå</a:t>
            </a:r>
          </a:p>
        </p:txBody>
      </p:sp>
      <p:pic>
        <p:nvPicPr>
          <p:cNvPr id="9" name="Picture 8" descr="I:\Frode\Logoer\wiersholm_logo_gronn.emf"/>
          <p:cNvPicPr/>
          <p:nvPr userDrawn="1"/>
        </p:nvPicPr>
        <p:blipFill>
          <a:blip r:embed="rId3"/>
          <a:srcRect/>
          <a:stretch>
            <a:fillRect/>
          </a:stretch>
        </p:blipFill>
        <p:spPr>
          <a:xfrm>
            <a:off x="9744405" y="6012001"/>
            <a:ext cx="1852507" cy="503555"/>
          </a:xfrm>
          <a:prstGeom prst="rect"/>
          <a:noFill/>
          <a:ln>
            <a:noFill/>
          </a:ln>
        </p:spPr>
      </p:pic>
    </p:spTree>
    <p:extLst>
      <p:ext uri="{BB962C8B-B14F-4D97-AF65-F5344CB8AC3E}">
        <p14:creationId xmlns:p14="http://schemas.microsoft.com/office/powerpoint/2010/main" val="511905222"/>
      </p:ext>
    </p:extLst>
  </p:cSld>
  <p:clrMapOvr>
    <a:masterClrMapping/>
  </p:clrMapOvr>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tel og tekst x 2 - uten kap">
    <p:spTree>
      <p:nvGrpSpPr>
        <p:cNvPr id="1" name=""/>
        <p:cNvGrpSpPr/>
        <p:nvPr/>
      </p:nvGrpSpPr>
      <p:grpSpPr>
        <a:xfrm>
          <a:off x="0" y="0"/>
          <a:ext cx="0" cy="0"/>
          <a:chOff x="0" y="0"/>
          <a:chExt cx="0" cy="0"/>
        </a:xfrm>
      </p:grpSpPr>
      <p:sp>
        <p:nvSpPr>
          <p:cNvPr id="10" name="Plassholder for lysbildenummer 4"/>
          <p:cNvSpPr>
            <a:spLocks noGrp="1"/>
          </p:cNvSpPr>
          <p:nvPr>
            <p:ph type="sldNum" sz="quarter" idx="17"/>
          </p:nvPr>
        </p:nvSpPr>
        <p:spPr>
          <a:xfrm>
            <a:off x="1292352" y="6091139"/>
            <a:ext cx="711200" cy="365125"/>
          </a:xfrm>
        </p:spPr>
        <p:txBody>
          <a:bodyPr lIns="0"/>
          <a:lstStyle>
            <a:lvl1pPr algn="l">
              <a:defRPr/>
            </a:lvl1pPr>
          </a:lstStyle>
          <a:p>
            <a:fld id="{B6F15528-21DE-4FAA-801E-634DDDAF4B2B}" type="slidenum">
              <a:rPr lang="en-US" smtClean="0">
                <a:solidFill>
                  <a:srgbClr val="414041"/>
                </a:solidFill>
              </a:rPr>
              <a:t>‹#›</a:t>
            </a:fld>
            <a:endParaRPr lang="en-US">
              <a:solidFill>
                <a:srgbClr val="414041"/>
              </a:solidFill>
            </a:endParaRPr>
          </a:p>
        </p:txBody>
      </p:sp>
      <p:sp>
        <p:nvSpPr>
          <p:cNvPr id="11" name="Tittel 1"/>
          <p:cNvSpPr>
            <a:spLocks noGrp="1"/>
          </p:cNvSpPr>
          <p:nvPr>
            <p:ph type="ctrTitle"/>
          </p:nvPr>
        </p:nvSpPr>
        <p:spPr>
          <a:xfrm>
            <a:off x="1292352" y="720000"/>
            <a:ext cx="9883648" cy="608400"/>
          </a:xfrm>
          <a:prstGeom prst="rect"/>
        </p:spPr>
        <p:txBody>
          <a:bodyPr lIns="0" anchor="ctr" anchorCtr="0">
            <a:normAutofit/>
          </a:bodyPr>
          <a:lstStyle>
            <a:lvl1pPr algn="l">
              <a:defRPr sz="3600"/>
            </a:lvl1pPr>
          </a:lstStyle>
          <a:p>
            <a:r>
              <a:rPr lang="nb-NO" dirty="1"/>
              <a:t>Klikk for å redigere tittelstil</a:t>
            </a:r>
          </a:p>
        </p:txBody>
      </p:sp>
      <p:sp>
        <p:nvSpPr>
          <p:cNvPr id="13" name="Undertittel 2"/>
          <p:cNvSpPr>
            <a:spLocks noGrp="1"/>
          </p:cNvSpPr>
          <p:nvPr>
            <p:ph type="subTitle" idx="59"/>
          </p:nvPr>
        </p:nvSpPr>
        <p:spPr>
          <a:xfrm>
            <a:off x="1292352" y="1363128"/>
            <a:ext cx="9883648" cy="450382"/>
          </a:xfrm>
        </p:spPr>
        <p:txBody>
          <a:bodyPr lIns="0" anchor="ctr" anchorCtr="0"/>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dirty="1"/>
              <a:t>Klikk for å redigere undertittelstil i malen</a:t>
            </a:r>
          </a:p>
        </p:txBody>
      </p:sp>
      <p:sp>
        <p:nvSpPr>
          <p:cNvPr id="14" name="Plassholder for innhold 4"/>
          <p:cNvSpPr>
            <a:spLocks noGrp="1"/>
          </p:cNvSpPr>
          <p:nvPr>
            <p:ph sz="quarter" idx="43"/>
          </p:nvPr>
        </p:nvSpPr>
        <p:spPr>
          <a:xfrm>
            <a:off x="1293285" y="1842388"/>
            <a:ext cx="4706705" cy="3948812"/>
          </a:xfrm>
        </p:spPr>
        <p:txBody>
          <a:bodyPr lIns="0"/>
          <a:lstStyle>
            <a:lvl1pPr marL="179388" indent="-179388">
              <a:spcBef>
                <a:spcPct val="0"/>
              </a:spcBef>
              <a:spcAft>
                <a:spcPts val="600"/>
              </a:spcAft>
              <a:buFontTx/>
              <a:buBlip>
                <a:blip r:embed="rId2"/>
              </a:buBlip>
              <a:defRPr/>
            </a:lvl1pPr>
            <a:lvl2pPr>
              <a:spcBef>
                <a:spcPct val="0"/>
              </a:spcBef>
              <a:spcAft>
                <a:spcPts val="600"/>
              </a:spcAft>
              <a:defRPr/>
            </a:lvl2pPr>
            <a:lvl3pPr>
              <a:spcBef>
                <a:spcPct val="0"/>
              </a:spcBef>
              <a:spcAft>
                <a:spcPts val="600"/>
              </a:spcAft>
              <a:defRPr sz="1400"/>
            </a:lvl3pPr>
            <a:lvl4pPr indent="-144000">
              <a:spcBef>
                <a:spcPct val="0"/>
              </a:spcBef>
              <a:spcAft>
                <a:spcPts val="600"/>
              </a:spcAft>
              <a:defRPr sz="1200"/>
            </a:lvl4pPr>
            <a:lvl5pPr indent="-144000">
              <a:spcBef>
                <a:spcPct val="0"/>
              </a:spcBef>
              <a:spcAft>
                <a:spcPts val="600"/>
              </a:spcAft>
              <a:defRPr sz="1100"/>
            </a:lvl5pPr>
          </a:lstStyle>
          <a:p>
            <a:pPr lvl="0"/>
            <a:r>
              <a:rPr lang="nb-NO" dirty="1"/>
              <a:t>Klikk for å redigere tekststiler i malen</a:t>
            </a:r>
          </a:p>
          <a:p>
            <a:pPr lvl="1"/>
            <a:r>
              <a:rPr lang="nb-NO" dirty="1"/>
              <a:t>Andre nivå</a:t>
            </a:r>
          </a:p>
          <a:p>
            <a:pPr lvl="2"/>
            <a:r>
              <a:rPr lang="nb-NO" dirty="1"/>
              <a:t>Tredje nivå</a:t>
            </a:r>
          </a:p>
          <a:p>
            <a:pPr lvl="3"/>
            <a:r>
              <a:rPr lang="nb-NO" dirty="1"/>
              <a:t>Fjerde nivå</a:t>
            </a:r>
          </a:p>
          <a:p>
            <a:pPr lvl="4"/>
            <a:r>
              <a:rPr lang="nb-NO" dirty="1"/>
              <a:t>Femte nivå</a:t>
            </a:r>
          </a:p>
        </p:txBody>
      </p:sp>
      <p:sp>
        <p:nvSpPr>
          <p:cNvPr id="15" name="Plassholder for innhold 4"/>
          <p:cNvSpPr>
            <a:spLocks noGrp="1"/>
          </p:cNvSpPr>
          <p:nvPr>
            <p:ph sz="quarter" idx="60"/>
          </p:nvPr>
        </p:nvSpPr>
        <p:spPr>
          <a:xfrm>
            <a:off x="6288021" y="1842388"/>
            <a:ext cx="4887979" cy="3948812"/>
          </a:xfrm>
        </p:spPr>
        <p:txBody>
          <a:bodyPr lIns="0"/>
          <a:lstStyle>
            <a:lvl1pPr marL="179388" indent="-179388">
              <a:spcBef>
                <a:spcPct val="0"/>
              </a:spcBef>
              <a:spcAft>
                <a:spcPts val="600"/>
              </a:spcAft>
              <a:buFontTx/>
              <a:buBlip>
                <a:blip r:embed="rId2"/>
              </a:buBlip>
              <a:defRPr/>
            </a:lvl1pPr>
            <a:lvl2pPr>
              <a:spcBef>
                <a:spcPct val="0"/>
              </a:spcBef>
              <a:spcAft>
                <a:spcPts val="600"/>
              </a:spcAft>
              <a:defRPr/>
            </a:lvl2pPr>
            <a:lvl3pPr>
              <a:spcBef>
                <a:spcPct val="0"/>
              </a:spcBef>
              <a:spcAft>
                <a:spcPts val="600"/>
              </a:spcAft>
              <a:defRPr sz="1400"/>
            </a:lvl3pPr>
            <a:lvl4pPr indent="-144000">
              <a:spcBef>
                <a:spcPct val="0"/>
              </a:spcBef>
              <a:spcAft>
                <a:spcPts val="600"/>
              </a:spcAft>
              <a:defRPr sz="1200"/>
            </a:lvl4pPr>
            <a:lvl5pPr indent="-144000">
              <a:spcBef>
                <a:spcPct val="0"/>
              </a:spcBef>
              <a:spcAft>
                <a:spcPts val="600"/>
              </a:spcAft>
              <a:defRPr sz="1100"/>
            </a:lvl5pPr>
          </a:lstStyle>
          <a:p>
            <a:pPr lvl="0"/>
            <a:r>
              <a:rPr lang="nb-NO" dirty="1"/>
              <a:t>Klikk for å redigere tekststiler i malen</a:t>
            </a:r>
          </a:p>
          <a:p>
            <a:pPr lvl="1"/>
            <a:r>
              <a:rPr lang="nb-NO" dirty="1"/>
              <a:t>Andre nivå</a:t>
            </a:r>
          </a:p>
          <a:p>
            <a:pPr lvl="2"/>
            <a:r>
              <a:rPr lang="nb-NO" dirty="1"/>
              <a:t>Tredje nivå</a:t>
            </a:r>
          </a:p>
          <a:p>
            <a:pPr lvl="3"/>
            <a:r>
              <a:rPr lang="nb-NO" dirty="1"/>
              <a:t>Fjerde nivå</a:t>
            </a:r>
          </a:p>
          <a:p>
            <a:pPr lvl="4"/>
            <a:r>
              <a:rPr lang="nb-NO" dirty="1"/>
              <a:t>Femte nivå</a:t>
            </a:r>
          </a:p>
        </p:txBody>
      </p:sp>
      <p:pic>
        <p:nvPicPr>
          <p:cNvPr id="9" name="Picture 8" descr="I:\Frode\Logoer\wiersholm_logo_gronn.emf"/>
          <p:cNvPicPr/>
          <p:nvPr userDrawn="1"/>
        </p:nvPicPr>
        <p:blipFill>
          <a:blip r:embed="rId3"/>
          <a:srcRect/>
          <a:stretch>
            <a:fillRect/>
          </a:stretch>
        </p:blipFill>
        <p:spPr>
          <a:xfrm>
            <a:off x="9744405" y="6012001"/>
            <a:ext cx="1852507" cy="503555"/>
          </a:xfrm>
          <a:prstGeom prst="rect"/>
          <a:noFill/>
          <a:ln>
            <a:noFill/>
          </a:ln>
        </p:spPr>
      </p:pic>
    </p:spTree>
    <p:extLst>
      <p:ext uri="{BB962C8B-B14F-4D97-AF65-F5344CB8AC3E}">
        <p14:creationId xmlns:p14="http://schemas.microsoft.com/office/powerpoint/2010/main" val="3043519406"/>
      </p:ext>
    </p:extLst>
  </p:cSld>
  <p:clrMapOvr>
    <a:masterClrMapping/>
  </p:clrMapOvr>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STOR">
    <p:spTree>
      <p:nvGrpSpPr>
        <p:cNvPr id="1" name=""/>
        <p:cNvGrpSpPr/>
        <p:nvPr/>
      </p:nvGrpSpPr>
      <p:grpSpPr>
        <a:xfrm>
          <a:off x="0" y="0"/>
          <a:ext cx="0" cy="0"/>
          <a:chOff x="0" y="0"/>
          <a:chExt cx="0" cy="0"/>
        </a:xfrm>
      </p:grpSpPr>
      <p:sp>
        <p:nvSpPr>
          <p:cNvPr id="4" name="Plassholder for innhold 3"/>
          <p:cNvSpPr>
            <a:spLocks noGrp="1"/>
          </p:cNvSpPr>
          <p:nvPr>
            <p:ph sz="quarter" idx="10" hasCustomPrompt="1"/>
          </p:nvPr>
        </p:nvSpPr>
        <p:spPr>
          <a:xfrm>
            <a:off x="1292352" y="720000"/>
            <a:ext cx="9883648" cy="5071200"/>
          </a:xfrm>
        </p:spPr>
        <p:txBody>
          <a:bodyPr lIns="0"/>
          <a:lstStyle>
            <a:lvl1pPr marL="0" indent="0">
              <a:buNone/>
              <a:defRPr baseline="0"/>
            </a:lvl1pPr>
          </a:lstStyle>
          <a:p>
            <a:pPr lvl="0"/>
            <a:r>
              <a:rPr lang="nb-NO" dirty="1"/>
              <a:t>Velg et innhold med ikonene</a:t>
            </a:r>
          </a:p>
        </p:txBody>
      </p:sp>
      <p:sp>
        <p:nvSpPr>
          <p:cNvPr id="5" name="Plassholder for lysbildenummer 4"/>
          <p:cNvSpPr>
            <a:spLocks noGrp="1"/>
          </p:cNvSpPr>
          <p:nvPr>
            <p:ph type="sldNum" sz="quarter" idx="17"/>
          </p:nvPr>
        </p:nvSpPr>
        <p:spPr>
          <a:xfrm>
            <a:off x="1292352" y="6091139"/>
            <a:ext cx="711200" cy="365125"/>
          </a:xfrm>
        </p:spPr>
        <p:txBody>
          <a:bodyPr lIns="0"/>
          <a:lstStyle>
            <a:lvl1pPr algn="l">
              <a:defRPr/>
            </a:lvl1pPr>
          </a:lstStyle>
          <a:p>
            <a:fld id="{B6F15528-21DE-4FAA-801E-634DDDAF4B2B}" type="slidenum">
              <a:rPr lang="en-US" smtClean="0">
                <a:solidFill>
                  <a:srgbClr val="414041"/>
                </a:solidFill>
              </a:rPr>
              <a:t>‹#›</a:t>
            </a:fld>
            <a:endParaRPr lang="en-US">
              <a:solidFill>
                <a:srgbClr val="414041"/>
              </a:solidFill>
            </a:endParaRPr>
          </a:p>
        </p:txBody>
      </p:sp>
      <p:pic>
        <p:nvPicPr>
          <p:cNvPr id="7" name="Picture 6" descr="I:\Frode\Logoer\wiersholm_logo_gronn.emf"/>
          <p:cNvPicPr/>
          <p:nvPr userDrawn="1"/>
        </p:nvPicPr>
        <p:blipFill>
          <a:blip r:embed="rId2"/>
          <a:srcRect/>
          <a:stretch>
            <a:fillRect/>
          </a:stretch>
        </p:blipFill>
        <p:spPr>
          <a:xfrm>
            <a:off x="9744405" y="6012001"/>
            <a:ext cx="1852507" cy="503555"/>
          </a:xfrm>
          <a:prstGeom prst="rect"/>
          <a:noFill/>
          <a:ln>
            <a:noFill/>
          </a:ln>
        </p:spPr>
      </p:pic>
    </p:spTree>
    <p:extLst>
      <p:ext uri="{BB962C8B-B14F-4D97-AF65-F5344CB8AC3E}">
        <p14:creationId xmlns:p14="http://schemas.microsoft.com/office/powerpoint/2010/main" val="4188711583"/>
      </p:ext>
    </p:extLst>
  </p:cSld>
  <p:clrMapOvr>
    <a:masterClrMapping/>
  </p:clrMapOvr>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Bakside">
    <p:bg>
      <p:bgPr>
        <a:solidFill>
          <a:schemeClr val="accent1"/>
        </a:solidFill>
        <a:effectLst/>
      </p:bgPr>
    </p:bg>
    <p:spTree>
      <p:nvGrpSpPr>
        <p:cNvPr id="1" name=""/>
        <p:cNvGrpSpPr/>
        <p:nvPr/>
      </p:nvGrpSpPr>
      <p:grpSpPr>
        <a:xfrm>
          <a:off x="0" y="0"/>
          <a:ext cx="0" cy="0"/>
          <a:chOff x="0" y="0"/>
          <a:chExt cx="0" cy="0"/>
        </a:xfrm>
      </p:grpSpPr>
      <p:sp>
        <p:nvSpPr>
          <p:cNvPr id="3" name="Plassholder for tekst 2"/>
          <p:cNvSpPr>
            <a:spLocks noGrp="1"/>
          </p:cNvSpPr>
          <p:nvPr>
            <p:ph type="body" sz="quarter" idx="14"/>
          </p:nvPr>
        </p:nvSpPr>
        <p:spPr>
          <a:xfrm>
            <a:off x="508000" y="6248400"/>
            <a:ext cx="11176000" cy="381000"/>
          </a:xfrm>
        </p:spPr>
        <p:txBody>
          <a:bodyPr>
            <a:noAutofit/>
          </a:bodyPr>
          <a:lstStyle>
            <a:lvl1pPr marL="0" indent="0" algn="ctr">
              <a:buFontTx/>
              <a:buNone/>
              <a:defRPr sz="1100">
                <a:solidFill>
                  <a:schemeClr val="bg1"/>
                </a:solidFill>
              </a:defRPr>
            </a:lvl1pPr>
            <a:lvl2pPr marL="457200" indent="0">
              <a:buFontTx/>
              <a:buNone/>
              <a:defRPr sz="1400">
                <a:solidFill>
                  <a:schemeClr val="bg1"/>
                </a:solidFill>
              </a:defRPr>
            </a:lvl2pPr>
            <a:lvl3pPr marL="914400" indent="0">
              <a:buFontTx/>
              <a:buNone/>
              <a:defRPr sz="1200">
                <a:solidFill>
                  <a:schemeClr val="bg1"/>
                </a:solidFill>
              </a:defRPr>
            </a:lvl3pPr>
            <a:lvl4pPr marL="1371600" indent="0">
              <a:buFontTx/>
              <a:buNone/>
              <a:defRPr sz="1100">
                <a:solidFill>
                  <a:schemeClr val="bg1"/>
                </a:solidFill>
              </a:defRPr>
            </a:lvl4pPr>
            <a:lvl5pPr marL="1828800" indent="0">
              <a:buFontTx/>
              <a:buNone/>
              <a:defRPr sz="1100">
                <a:solidFill>
                  <a:schemeClr val="bg1"/>
                </a:solidFill>
              </a:defRPr>
            </a:lvl5pPr>
          </a:lstStyle>
          <a:p>
            <a:pPr lvl="0"/>
            <a:r>
              <a:rPr lang="nb-NO" dirty="1"/>
              <a:t>Klikk for å redigere tekststiler i malen</a:t>
            </a:r>
          </a:p>
        </p:txBody>
      </p:sp>
      <p:pic>
        <p:nvPicPr>
          <p:cNvPr id="1027" name="Picture 3" descr="I:\Frode\Logoer\wiersholm_logo_hvit.emf"/>
          <p:cNvPicPr>
            <a:picLocks noChangeAspect="1" noChangeArrowheads="1"/>
          </p:cNvPicPr>
          <p:nvPr userDrawn="1"/>
        </p:nvPicPr>
        <p:blipFill>
          <a:blip r:embed="rId2"/>
          <a:srcRect/>
          <a:stretch>
            <a:fillRect/>
          </a:stretch>
        </p:blipFill>
        <p:spPr>
          <a:xfrm>
            <a:off x="4559830" y="5136486"/>
            <a:ext cx="3036645" cy="828000"/>
          </a:xfrm>
          <a:prstGeom prst="rect"/>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2746915940"/>
      </p:ext>
    </p:extLst>
  </p:cSld>
  <p:clrMapOvr>
    <a:masterClrMapping/>
  </p:clrMapOvr>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Kun logo">
    <p:bg>
      <p:bgRef idx="1001">
        <a:schemeClr val="bg1"/>
      </p:bgRef>
    </p:bg>
    <p:spTree>
      <p:nvGrpSpPr>
        <p:cNvPr id="1" name=""/>
        <p:cNvGrpSpPr/>
        <p:nvPr/>
      </p:nvGrpSpPr>
      <p:grpSpPr>
        <a:xfrm>
          <a:off x="0" y="0"/>
          <a:ext cx="0" cy="0"/>
          <a:chOff x="0" y="0"/>
          <a:chExt cx="0" cy="0"/>
        </a:xfrm>
      </p:grpSpPr>
      <p:sp>
        <p:nvSpPr>
          <p:cNvPr id="4" name="Plassholder for lysbildenummer 4"/>
          <p:cNvSpPr>
            <a:spLocks noGrp="1"/>
          </p:cNvSpPr>
          <p:nvPr>
            <p:ph type="sldNum" sz="quarter" idx="17"/>
          </p:nvPr>
        </p:nvSpPr>
        <p:spPr>
          <a:xfrm>
            <a:off x="1292352" y="6091139"/>
            <a:ext cx="711200" cy="365125"/>
          </a:xfrm>
        </p:spPr>
        <p:txBody>
          <a:bodyPr lIns="0"/>
          <a:lstStyle>
            <a:lvl1pPr algn="l">
              <a:defRPr/>
            </a:lvl1pPr>
          </a:lstStyle>
          <a:p>
            <a:fld id="{B6F15528-21DE-4FAA-801E-634DDDAF4B2B}" type="slidenum">
              <a:rPr lang="en-US" smtClean="0">
                <a:solidFill>
                  <a:srgbClr val="414041"/>
                </a:solidFill>
              </a:rPr>
              <a:t>‹#›</a:t>
            </a:fld>
            <a:endParaRPr lang="en-US">
              <a:solidFill>
                <a:srgbClr val="414041"/>
              </a:solidFill>
            </a:endParaRPr>
          </a:p>
        </p:txBody>
      </p:sp>
      <p:pic>
        <p:nvPicPr>
          <p:cNvPr id="6" name="Picture 5" descr="I:\Frode\Logoer\wiersholm_logo_gronn.emf"/>
          <p:cNvPicPr/>
          <p:nvPr userDrawn="1"/>
        </p:nvPicPr>
        <p:blipFill>
          <a:blip r:embed="rId2"/>
          <a:srcRect/>
          <a:stretch>
            <a:fillRect/>
          </a:stretch>
        </p:blipFill>
        <p:spPr>
          <a:xfrm>
            <a:off x="9744405" y="6012001"/>
            <a:ext cx="1852507" cy="503555"/>
          </a:xfrm>
          <a:prstGeom prst="rect"/>
          <a:noFill/>
          <a:ln>
            <a:noFill/>
          </a:ln>
        </p:spPr>
      </p:pic>
    </p:spTree>
    <p:extLst>
      <p:ext uri="{BB962C8B-B14F-4D97-AF65-F5344CB8AC3E}">
        <p14:creationId xmlns:p14="http://schemas.microsoft.com/office/powerpoint/2010/main" val="92152343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Forside">
    <p:spTree>
      <p:nvGrpSpPr>
        <p:cNvPr id="1" name=""/>
        <p:cNvGrpSpPr/>
        <p:nvPr/>
      </p:nvGrpSpPr>
      <p:grpSpPr>
        <a:xfrm>
          <a:off x="0" y="0"/>
          <a:ext cx="0" cy="0"/>
          <a:chOff x="0" y="0"/>
          <a:chExt cx="0" cy="0"/>
        </a:xfrm>
      </p:grpSpPr>
      <p:sp>
        <p:nvSpPr>
          <p:cNvPr id="5" name="Plassholder for bilde 4"/>
          <p:cNvSpPr>
            <a:spLocks noGrp="1"/>
          </p:cNvSpPr>
          <p:nvPr>
            <p:ph type="pic" sz="quarter" idx="10" hasCustomPrompt="1"/>
          </p:nvPr>
        </p:nvSpPr>
        <p:spPr>
          <a:xfrm>
            <a:off x="0" y="0"/>
            <a:ext cx="12192000" cy="4876800"/>
          </a:xfrm>
        </p:spPr>
        <p:txBody>
          <a:bodyPr/>
          <a:lstStyle>
            <a:lvl1pPr marL="0" indent="0">
              <a:buNone/>
              <a:defRPr baseline="0"/>
            </a:lvl1pPr>
          </a:lstStyle>
          <a:p>
            <a:r>
              <a:rPr lang="nb-NO" dirty="1"/>
              <a:t>Klikk ikonet for å sette inn bilde</a:t>
            </a:r>
          </a:p>
        </p:txBody>
      </p:sp>
      <p:sp>
        <p:nvSpPr>
          <p:cNvPr id="3" name="Plassholder for tekst 2"/>
          <p:cNvSpPr>
            <a:spLocks noGrp="1"/>
          </p:cNvSpPr>
          <p:nvPr>
            <p:ph type="body" sz="quarter" idx="11" hasCustomPrompt="1"/>
          </p:nvPr>
        </p:nvSpPr>
        <p:spPr>
          <a:xfrm>
            <a:off x="1292352" y="6106798"/>
            <a:ext cx="8258048" cy="304800"/>
          </a:xfrm>
        </p:spPr>
        <p:txBody>
          <a:bodyPr lIns="0">
            <a:noAutofit/>
          </a:bodyPr>
          <a:lstStyle>
            <a:lvl1pPr marL="0" indent="0">
              <a:buNone/>
              <a:defRPr sz="1600"/>
            </a:lvl1pPr>
          </a:lstStyle>
          <a:p>
            <a:pPr lvl="0"/>
            <a:r>
              <a:rPr lang="nb-NO" dirty="1"/>
              <a:t>Sted og dato</a:t>
            </a:r>
          </a:p>
        </p:txBody>
      </p:sp>
      <p:sp>
        <p:nvSpPr>
          <p:cNvPr id="11" name="Tittel 1"/>
          <p:cNvSpPr>
            <a:spLocks noGrp="1"/>
          </p:cNvSpPr>
          <p:nvPr>
            <p:ph type="ctrTitle" hasCustomPrompt="1"/>
          </p:nvPr>
        </p:nvSpPr>
        <p:spPr>
          <a:xfrm>
            <a:off x="1292352" y="5181600"/>
            <a:ext cx="9883648" cy="438384"/>
          </a:xfrm>
          <a:prstGeom prst="rect"/>
        </p:spPr>
        <p:txBody>
          <a:bodyPr lIns="0" anchor="ctr" anchorCtr="0">
            <a:normAutofit/>
          </a:bodyPr>
          <a:lstStyle>
            <a:lvl1pPr algn="l">
              <a:defRPr sz="2400"/>
            </a:lvl1pPr>
          </a:lstStyle>
          <a:p>
            <a:r>
              <a:rPr lang="nb-NO" dirty="1"/>
              <a:t>Tema</a:t>
            </a:r>
          </a:p>
        </p:txBody>
      </p:sp>
      <p:sp>
        <p:nvSpPr>
          <p:cNvPr id="12" name="Undertittel 2"/>
          <p:cNvSpPr>
            <a:spLocks noGrp="1"/>
          </p:cNvSpPr>
          <p:nvPr>
            <p:ph type="subTitle" idx="1" hasCustomPrompt="1"/>
          </p:nvPr>
        </p:nvSpPr>
        <p:spPr>
          <a:xfrm>
            <a:off x="1292352" y="5619984"/>
            <a:ext cx="9883648" cy="351984"/>
          </a:xfrm>
        </p:spPr>
        <p:txBody>
          <a:bodyPr lIns="0" anchor="ctr" anchorCtr="0">
            <a:norm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dirty="1"/>
              <a:t>Ansvarlig partner/advokat</a:t>
            </a:r>
          </a:p>
        </p:txBody>
      </p:sp>
      <p:pic>
        <p:nvPicPr>
          <p:cNvPr id="8" name="Picture 7" descr="I:\Frode\Logoer\wiersholm_logo_gronn.emf"/>
          <p:cNvPicPr/>
          <p:nvPr userDrawn="1"/>
        </p:nvPicPr>
        <p:blipFill>
          <a:blip r:embed="rId2"/>
          <a:srcRect/>
          <a:stretch>
            <a:fillRect/>
          </a:stretch>
        </p:blipFill>
        <p:spPr>
          <a:xfrm>
            <a:off x="9744405" y="6012001"/>
            <a:ext cx="1852507" cy="503555"/>
          </a:xfrm>
          <a:prstGeom prst="rect"/>
          <a:noFill/>
          <a:ln>
            <a:noFill/>
          </a:ln>
        </p:spPr>
      </p:pic>
    </p:spTree>
    <p:extLst>
      <p:ext uri="{BB962C8B-B14F-4D97-AF65-F5344CB8AC3E}">
        <p14:creationId xmlns:p14="http://schemas.microsoft.com/office/powerpoint/2010/main" val="2983442788"/>
      </p:ext>
    </p:extLst>
  </p:cSld>
  <p:clrMapOvr>
    <a:masterClrMapping/>
  </p:clrMapOvr>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Sitat">
    <p:bg>
      <p:bgRef idx="1001">
        <a:schemeClr val="bg1"/>
      </p:bgRef>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2438400" y="2247900"/>
            <a:ext cx="7924800" cy="1714500"/>
          </a:xfrm>
          <a:prstGeom prst="rect"/>
        </p:spPr>
        <p:txBody>
          <a:bodyPr>
            <a:normAutofit/>
          </a:bodyPr>
          <a:lstStyle>
            <a:lvl1pPr marL="0" indent="0">
              <a:buClr>
                <a:srgbClr val="5C6F7C"/>
              </a:buClr>
              <a:buFontTx/>
              <a:buNone/>
              <a:defRPr sz="2800">
                <a:solidFill>
                  <a:srgbClr val="414041"/>
                </a:solidFill>
                <a:latin typeface="Times New Roman" panose="02020603050405020304" pitchFamily="18" charset="0"/>
                <a:cs typeface="Times New Roman" panose="02020603050405020304" pitchFamily="18" charset="0"/>
              </a:defRPr>
            </a:lvl1pPr>
          </a:lstStyle>
          <a:p>
            <a:pPr lvl="0"/>
            <a:r>
              <a:rPr lang="nb-NO" dirty="1"/>
              <a:t>Klikk for å redigere teksten</a:t>
            </a:r>
          </a:p>
        </p:txBody>
      </p:sp>
      <p:pic>
        <p:nvPicPr>
          <p:cNvPr id="7" name="Bilde 6"/>
          <p:cNvPicPr>
            <a:picLocks noChangeAspect="1"/>
          </p:cNvPicPr>
          <p:nvPr userDrawn="1"/>
        </p:nvPicPr>
        <p:blipFill>
          <a:blip r:embed="rId2"/>
          <a:srcRect/>
          <a:stretch>
            <a:fillRect/>
          </a:stretch>
        </p:blipFill>
        <p:spPr>
          <a:xfrm>
            <a:off x="1930401" y="2381250"/>
            <a:ext cx="687409" cy="438150"/>
          </a:xfrm>
          <a:prstGeom prst="rect"/>
        </p:spPr>
      </p:pic>
      <p:pic>
        <p:nvPicPr>
          <p:cNvPr id="8" name="Bilde 7"/>
          <p:cNvPicPr>
            <a:picLocks noChangeAspect="1"/>
          </p:cNvPicPr>
          <p:nvPr userDrawn="1"/>
        </p:nvPicPr>
        <p:blipFill>
          <a:blip r:embed="rId3"/>
          <a:srcRect/>
          <a:stretch>
            <a:fillRect/>
          </a:stretch>
        </p:blipFill>
        <p:spPr>
          <a:xfrm>
            <a:off x="9980592" y="3505200"/>
            <a:ext cx="687409" cy="438150"/>
          </a:xfrm>
          <a:prstGeom prst="rect"/>
        </p:spPr>
      </p:pic>
      <p:sp>
        <p:nvSpPr>
          <p:cNvPr id="10" name="Plassholder for lysbildenummer 4"/>
          <p:cNvSpPr>
            <a:spLocks noGrp="1"/>
          </p:cNvSpPr>
          <p:nvPr>
            <p:ph type="sldNum" sz="quarter" idx="17"/>
          </p:nvPr>
        </p:nvSpPr>
        <p:spPr>
          <a:xfrm>
            <a:off x="1292352" y="6091139"/>
            <a:ext cx="711200" cy="365125"/>
          </a:xfrm>
        </p:spPr>
        <p:txBody>
          <a:bodyPr lIns="0"/>
          <a:lstStyle>
            <a:lvl1pPr algn="l">
              <a:defRPr/>
            </a:lvl1pPr>
          </a:lstStyle>
          <a:p>
            <a:fld id="{B6F15528-21DE-4FAA-801E-634DDDAF4B2B}" type="slidenum">
              <a:rPr lang="en-US" smtClean="0">
                <a:solidFill>
                  <a:srgbClr val="414041"/>
                </a:solidFill>
              </a:rPr>
              <a:t>‹#›</a:t>
            </a:fld>
            <a:endParaRPr lang="en-US">
              <a:solidFill>
                <a:srgbClr val="414041"/>
              </a:solidFill>
            </a:endParaRPr>
          </a:p>
        </p:txBody>
      </p:sp>
      <p:pic>
        <p:nvPicPr>
          <p:cNvPr id="11" name="Picture 10" descr="I:\Frode\Logoer\wiersholm_logo_gronn.emf"/>
          <p:cNvPicPr/>
          <p:nvPr userDrawn="1"/>
        </p:nvPicPr>
        <p:blipFill>
          <a:blip r:embed="rId4"/>
          <a:srcRect/>
          <a:stretch>
            <a:fillRect/>
          </a:stretch>
        </p:blipFill>
        <p:spPr>
          <a:xfrm>
            <a:off x="9744405" y="6012001"/>
            <a:ext cx="1852507" cy="503555"/>
          </a:xfrm>
          <a:prstGeom prst="rect"/>
          <a:noFill/>
          <a:ln>
            <a:noFill/>
          </a:ln>
        </p:spPr>
      </p:pic>
    </p:spTree>
    <p:extLst>
      <p:ext uri="{BB962C8B-B14F-4D97-AF65-F5344CB8AC3E}">
        <p14:creationId xmlns:p14="http://schemas.microsoft.com/office/powerpoint/2010/main" val="156844082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hf hdr="0" dt="0" ftr="0"/>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graphicFrame>
        <p:nvGraphicFramePr>
          <p:cNvPr id="2" name="Objekt 1"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progId="TCLayout.ActiveDocument.1" r:id="rId7" spid="_x0000_s1057">
                  <p:embed/>
                </p:oleObj>
              </mc:Choice>
              <mc:Fallback>
                <p:oleObj name="think-cell Slide" progId="TCLayout.ActiveDocument.1" r:id="rId7" spid="_x0000_s1057">
                  <p:embed/>
                  <p:pic>
                    <p:nvPicPr>
                      <p:cNvPr id="0" name="OLE substitute image"/>
                      <p:cNvPicPr/>
                      <p:nvPr/>
                    </p:nvPicPr>
                    <p:blipFill>
                      <a:blip r:embed="rId5"/>
                      <a:srcRect/>
                      <a:stretch>
                        <a:fillRect/>
                      </a:stretch>
                    </p:blipFill>
                    <p:spPr>
                      <a:xfrm>
                        <a:off x="1588" y="1588"/>
                        <a:ext cx="1587" cy="1587"/>
                      </a:xfrm>
                      <a:prstGeom prst="rect"/>
                    </p:spPr>
                  </p:pic>
                </p:oleObj>
              </mc:Fallback>
            </mc:AlternateContent>
          </a:graphicData>
        </a:graphic>
      </p:graphicFrame>
      <p:sp>
        <p:nvSpPr>
          <p:cNvPr id="6" name="Plassholder for lysbildenummer 4"/>
          <p:cNvSpPr>
            <a:spLocks noGrp="1"/>
          </p:cNvSpPr>
          <p:nvPr>
            <p:ph type="sldNum" sz="quarter" idx="17"/>
          </p:nvPr>
        </p:nvSpPr>
        <p:spPr>
          <a:xfrm>
            <a:off x="1292352" y="6091139"/>
            <a:ext cx="711200" cy="365125"/>
          </a:xfrm>
        </p:spPr>
        <p:txBody>
          <a:bodyPr lIns="0"/>
          <a:lstStyle>
            <a:lvl1pPr algn="l">
              <a:defRPr/>
            </a:lvl1pPr>
          </a:lstStyle>
          <a:p>
            <a:fld id="{B6F15528-21DE-4FAA-801E-634DDDAF4B2B}" type="slidenum">
              <a:rPr lang="en-US" smtClean="0">
                <a:solidFill>
                  <a:srgbClr val="414041"/>
                </a:solidFill>
              </a:rPr>
              <a:t>‹#›</a:t>
            </a:fld>
            <a:endParaRPr lang="en-US">
              <a:solidFill>
                <a:srgbClr val="414041"/>
              </a:solidFill>
            </a:endParaRPr>
          </a:p>
        </p:txBody>
      </p:sp>
      <p:sp>
        <p:nvSpPr>
          <p:cNvPr id="12" name="Plassholder for tekst 11"/>
          <p:cNvSpPr>
            <a:spLocks noGrp="1"/>
          </p:cNvSpPr>
          <p:nvPr>
            <p:ph type="body" sz="quarter" idx="19" hasCustomPrompt="1"/>
          </p:nvPr>
        </p:nvSpPr>
        <p:spPr>
          <a:xfrm>
            <a:off x="2235200" y="1476000"/>
            <a:ext cx="8505952" cy="4411464"/>
          </a:xfrm>
        </p:spPr>
        <p:txBody>
          <a:bodyPr lIns="0" tIns="244800" rIns="0" bIns="0" anchor="t" anchorCtr="0">
            <a:noAutofit/>
          </a:bodyPr>
          <a:lstStyle>
            <a:lvl1pPr marL="0" marR="0" indent="0" algn="l" defTabSz="914400" fontAlgn="auto" rtl="0" eaLnBrk="1" latinLnBrk="0" hangingPunct="1">
              <a:lnSpc>
                <a:spcPct val="100000"/>
              </a:lnSpc>
              <a:spcBef>
                <a:spcPct val="0"/>
              </a:spcBef>
              <a:spcAft>
                <a:spcPts val="2900"/>
              </a:spcAft>
              <a:buClr>
                <a:srgbClr val="6CB33F"/>
              </a:buClr>
              <a:buSzTx/>
              <a:buFontTx/>
              <a:buNone/>
              <a:defRPr sz="2000" baseline="0"/>
            </a:lvl1pPr>
          </a:lstStyle>
          <a:p>
            <a:pPr lvl="0"/>
            <a:r>
              <a:rPr lang="nb-NO" dirty="1"/>
              <a:t>Punkt1</a:t>
            </a:r>
          </a:p>
        </p:txBody>
      </p:sp>
      <p:sp>
        <p:nvSpPr>
          <p:cNvPr id="14" name="Tittel 1"/>
          <p:cNvSpPr>
            <a:spLocks noGrp="1"/>
          </p:cNvSpPr>
          <p:nvPr>
            <p:ph type="ctrTitle"/>
          </p:nvPr>
        </p:nvSpPr>
        <p:spPr>
          <a:xfrm>
            <a:off x="1293312" y="711668"/>
            <a:ext cx="9451200" cy="608400"/>
          </a:xfrm>
          <a:prstGeom prst="rect"/>
        </p:spPr>
        <p:txBody>
          <a:bodyPr lIns="0" anchor="ctr" anchorCtr="0">
            <a:noAutofit/>
          </a:bodyPr>
          <a:lstStyle>
            <a:lvl1pPr algn="l">
              <a:defRPr sz="3400"/>
            </a:lvl1pPr>
          </a:lstStyle>
          <a:p>
            <a:r>
              <a:rPr lang="nb-NO" dirty="1"/>
              <a:t>Klikk for å redigere tittelstil</a:t>
            </a:r>
          </a:p>
        </p:txBody>
      </p:sp>
      <p:sp>
        <p:nvSpPr>
          <p:cNvPr id="8" name="Plassholder for tekst 11"/>
          <p:cNvSpPr>
            <a:spLocks noGrp="1"/>
          </p:cNvSpPr>
          <p:nvPr>
            <p:ph type="body" sz="quarter" idx="20" hasCustomPrompt="1"/>
          </p:nvPr>
        </p:nvSpPr>
        <p:spPr>
          <a:xfrm>
            <a:off x="1292352" y="1464519"/>
            <a:ext cx="711200" cy="4411464"/>
          </a:xfrm>
        </p:spPr>
        <p:txBody>
          <a:bodyPr lIns="0" tIns="108000" bIns="0">
            <a:normAutofit/>
          </a:bodyPr>
          <a:lstStyle>
            <a:lvl1pPr marL="0" marR="0" indent="0" algn="l" defTabSz="914400" fontAlgn="auto" rtl="0" eaLnBrk="1" latinLnBrk="0" hangingPunct="1">
              <a:lnSpc>
                <a:spcPct val="100000"/>
              </a:lnSpc>
              <a:spcBef>
                <a:spcPct val="0"/>
              </a:spcBef>
              <a:spcAft>
                <a:spcPts val="1500"/>
              </a:spcAft>
              <a:buClr>
                <a:srgbClr val="6CB33F"/>
              </a:buClr>
              <a:buSzTx/>
              <a:buFontTx/>
              <a:buNone/>
              <a:defRPr sz="3200" baseline="0">
                <a:solidFill>
                  <a:srgbClr val="6CB33F"/>
                </a:solidFill>
              </a:defRPr>
            </a:lvl1pPr>
          </a:lstStyle>
          <a:p>
            <a:pPr lvl="0"/>
            <a:r>
              <a:rPr lang="nb-NO" dirty="1"/>
              <a:t>#</a:t>
            </a:r>
          </a:p>
        </p:txBody>
      </p:sp>
      <p:pic>
        <p:nvPicPr>
          <p:cNvPr id="10" name="Picture 9" descr="I:\Frode\Logoer\wiersholm_logo_gronn.emf"/>
          <p:cNvPicPr/>
          <p:nvPr userDrawn="1"/>
        </p:nvPicPr>
        <p:blipFill>
          <a:blip r:embed="rId6"/>
          <a:srcRect/>
          <a:stretch>
            <a:fillRect/>
          </a:stretch>
        </p:blipFill>
        <p:spPr>
          <a:xfrm>
            <a:off x="9744405" y="6012001"/>
            <a:ext cx="1852507" cy="503555"/>
          </a:xfrm>
          <a:prstGeom prst="rect"/>
          <a:noFill/>
          <a:ln>
            <a:noFill/>
          </a:ln>
        </p:spPr>
      </p:pic>
    </p:spTree>
    <p:extLst>
      <p:ext uri="{BB962C8B-B14F-4D97-AF65-F5344CB8AC3E}">
        <p14:creationId xmlns:p14="http://schemas.microsoft.com/office/powerpoint/2010/main" val="3370919257"/>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am">
    <p:spTree>
      <p:nvGrpSpPr>
        <p:cNvPr id="1" name=""/>
        <p:cNvGrpSpPr/>
        <p:nvPr/>
      </p:nvGrpSpPr>
      <p:grpSpPr>
        <a:xfrm>
          <a:off x="0" y="0"/>
          <a:ext cx="0" cy="0"/>
          <a:chOff x="0" y="0"/>
          <a:chExt cx="0" cy="0"/>
        </a:xfrm>
      </p:grpSpPr>
      <p:sp>
        <p:nvSpPr>
          <p:cNvPr id="8" name="Content Placeholder 2"/>
          <p:cNvSpPr>
            <a:spLocks noGrp="1"/>
          </p:cNvSpPr>
          <p:nvPr>
            <p:ph idx="1" hasCustomPrompt="1"/>
          </p:nvPr>
        </p:nvSpPr>
        <p:spPr>
          <a:xfrm>
            <a:off x="2633712" y="2687545"/>
            <a:ext cx="3840427" cy="288032"/>
          </a:xfrm>
        </p:spPr>
        <p:txBody>
          <a:bodyPr anchor="ctr">
            <a:noAutofit/>
          </a:bodyPr>
          <a:lstStyle>
            <a:lvl1pPr marL="0" indent="0">
              <a:spcBef>
                <a:spcPct val="0"/>
              </a:spcBef>
              <a:buNone/>
              <a:defRPr sz="1000">
                <a:solidFill>
                  <a:srgbClr val="414041"/>
                </a:solidFill>
                <a:latin typeface="Times New Roman" panose="02020603050405020304" pitchFamily="18" charset="0"/>
                <a:cs typeface="Times New Roman" panose="02020603050405020304" pitchFamily="18" charset="0"/>
              </a:defRPr>
            </a:lvl1pPr>
          </a:lstStyle>
          <a:p>
            <a:pPr lvl="0"/>
            <a:r>
              <a:rPr lang="nb-NO" noProof="0" dirty="1"/>
              <a:t>Posisjon</a:t>
            </a:r>
          </a:p>
        </p:txBody>
      </p:sp>
      <p:sp>
        <p:nvSpPr>
          <p:cNvPr id="17" name="Content Placeholder 2"/>
          <p:cNvSpPr>
            <a:spLocks noGrp="1"/>
          </p:cNvSpPr>
          <p:nvPr>
            <p:ph idx="16" hasCustomPrompt="1"/>
          </p:nvPr>
        </p:nvSpPr>
        <p:spPr>
          <a:xfrm>
            <a:off x="2633712" y="2327505"/>
            <a:ext cx="3840427" cy="288032"/>
          </a:xfrm>
        </p:spPr>
        <p:txBody>
          <a:bodyPr anchor="ctr">
            <a:noAutofit/>
          </a:bodyPr>
          <a:lstStyle>
            <a:lvl1pPr marL="0" indent="0">
              <a:spcBef>
                <a:spcPct val="0"/>
              </a:spcBef>
              <a:buNone/>
              <a:defRPr sz="2000">
                <a:solidFill>
                  <a:srgbClr val="414041"/>
                </a:solidFill>
                <a:latin typeface="Times New Roman" panose="02020603050405020304" pitchFamily="18" charset="0"/>
                <a:cs typeface="Times New Roman" panose="02020603050405020304" pitchFamily="18" charset="0"/>
              </a:defRPr>
            </a:lvl1pPr>
          </a:lstStyle>
          <a:p>
            <a:pPr lvl="0"/>
            <a:r>
              <a:rPr lang="nb-NO" noProof="0" dirty="1"/>
              <a:t>Navn</a:t>
            </a:r>
          </a:p>
        </p:txBody>
      </p:sp>
      <p:sp>
        <p:nvSpPr>
          <p:cNvPr id="35" name="Picture Placeholder 15"/>
          <p:cNvSpPr>
            <a:spLocks noGrp="1"/>
          </p:cNvSpPr>
          <p:nvPr>
            <p:ph type="pic" sz="quarter" idx="23" hasCustomPrompt="1"/>
          </p:nvPr>
        </p:nvSpPr>
        <p:spPr>
          <a:xfrm>
            <a:off x="1292352" y="2226731"/>
            <a:ext cx="1117600" cy="838800"/>
          </a:xfrm>
        </p:spPr>
        <p:txBody>
          <a:bodyPr vert="horz" lIns="91440" tIns="45720" rIns="91440" bIns="45720" rtlCol="0">
            <a:normAutofit/>
          </a:bodyPr>
          <a:lstStyle>
            <a:lvl1pPr>
              <a:defRPr lang="en-US" sz="900" kern="1200" smtClean="0">
                <a:solidFill>
                  <a:srgbClr val="414041"/>
                </a:solidFill>
                <a:latin typeface="Times New Roman" panose="02020603050405020304" pitchFamily="18" charset="0"/>
                <a:ea typeface="+mn-ea"/>
                <a:cs typeface="Times New Roman" panose="02020603050405020304" pitchFamily="18" charset="0"/>
              </a:defRPr>
            </a:lvl1pPr>
          </a:lstStyle>
          <a:p>
            <a:pPr marL="0" lvl="0" indent="0" algn="l" defTabSz="914400" rtl="0" eaLnBrk="1" latinLnBrk="0" hangingPunct="1">
              <a:spcBef>
                <a:spcPct val="0"/>
              </a:spcBef>
              <a:buFont typeface="Arial" pitchFamily="34" charset="0"/>
              <a:buNone/>
            </a:pPr>
            <a:r>
              <a:rPr lang="nb-NO" noProof="0" dirty="1"/>
              <a:t>Sett inn bilde</a:t>
            </a:r>
          </a:p>
        </p:txBody>
      </p:sp>
      <p:sp>
        <p:nvSpPr>
          <p:cNvPr id="47" name="Plassholder for tekst 8"/>
          <p:cNvSpPr>
            <a:spLocks noGrp="1"/>
          </p:cNvSpPr>
          <p:nvPr>
            <p:ph type="body" sz="quarter" idx="15" hasCustomPrompt="1"/>
          </p:nvPr>
        </p:nvSpPr>
        <p:spPr>
          <a:xfrm>
            <a:off x="1292353" y="1"/>
            <a:ext cx="852529" cy="849539"/>
          </a:xfrm>
          <a:solidFill>
            <a:srgbClr val="6CB33F"/>
          </a:solidFill>
        </p:spPr>
        <p:txBody>
          <a:bodyPr bIns="0" anchor="b">
            <a:noAutofit/>
          </a:bodyPr>
          <a:lstStyle>
            <a:lvl1pPr marL="0" indent="0" algn="ctr">
              <a:buNone/>
              <a:defRPr sz="3400">
                <a:solidFill>
                  <a:schemeClr val="bg1"/>
                </a:solidFill>
              </a:defRPr>
            </a:lvl1pPr>
          </a:lstStyle>
          <a:p>
            <a:pPr lvl="0"/>
            <a:r>
              <a:rPr lang="nb-NO" noProof="0" dirty="1"/>
              <a:t>#</a:t>
            </a:r>
          </a:p>
        </p:txBody>
      </p:sp>
      <p:sp>
        <p:nvSpPr>
          <p:cNvPr id="48" name="Plassholder for tekst 10"/>
          <p:cNvSpPr>
            <a:spLocks noGrp="1"/>
          </p:cNvSpPr>
          <p:nvPr>
            <p:ph type="body" sz="quarter" idx="42"/>
          </p:nvPr>
        </p:nvSpPr>
        <p:spPr>
          <a:xfrm>
            <a:off x="2144881" y="338667"/>
            <a:ext cx="3239920" cy="510872"/>
          </a:xfrm>
          <a:blipFill>
            <a:blip r:embed="rId2"/>
            <a:srcRect/>
            <a:stretch>
              <a:fillRect/>
            </a:stretch>
          </a:blipFill>
        </p:spPr>
        <p:txBody>
          <a:bodyPr bIns="61200" anchor="b">
            <a:noAutofit/>
          </a:bodyPr>
          <a:lstStyle>
            <a:lvl1pPr marL="0" indent="0">
              <a:buNone/>
              <a:defRPr sz="1400"/>
            </a:lvl1pPr>
          </a:lstStyle>
          <a:p>
            <a:pPr lvl="0"/>
            <a:r>
              <a:rPr lang="nb-NO" dirty="1"/>
              <a:t>Klikk for å redigere tekststiler i malen</a:t>
            </a:r>
          </a:p>
        </p:txBody>
      </p:sp>
      <p:sp>
        <p:nvSpPr>
          <p:cNvPr id="44" name="Content Placeholder 2"/>
          <p:cNvSpPr>
            <a:spLocks noGrp="1"/>
          </p:cNvSpPr>
          <p:nvPr>
            <p:ph idx="43" hasCustomPrompt="1"/>
          </p:nvPr>
        </p:nvSpPr>
        <p:spPr>
          <a:xfrm>
            <a:off x="2633712" y="3601945"/>
            <a:ext cx="3840427" cy="288032"/>
          </a:xfrm>
        </p:spPr>
        <p:txBody>
          <a:bodyPr anchor="ctr">
            <a:noAutofit/>
          </a:bodyPr>
          <a:lstStyle>
            <a:lvl1pPr marL="0" indent="0">
              <a:spcBef>
                <a:spcPct val="0"/>
              </a:spcBef>
              <a:buNone/>
              <a:defRPr sz="1000">
                <a:solidFill>
                  <a:srgbClr val="414041"/>
                </a:solidFill>
                <a:latin typeface="Times New Roman" panose="02020603050405020304" pitchFamily="18" charset="0"/>
                <a:cs typeface="Times New Roman" panose="02020603050405020304" pitchFamily="18" charset="0"/>
              </a:defRPr>
            </a:lvl1pPr>
          </a:lstStyle>
          <a:p>
            <a:pPr lvl="0"/>
            <a:r>
              <a:rPr lang="nb-NO" noProof="0" dirty="1"/>
              <a:t>Posisjon</a:t>
            </a:r>
          </a:p>
        </p:txBody>
      </p:sp>
      <p:cxnSp>
        <p:nvCxnSpPr>
          <p:cNvPr id="45" name="Straight Connector 15"/>
          <p:cNvCxnSpPr/>
          <p:nvPr userDrawn="1"/>
        </p:nvCxnSpPr>
        <p:spPr>
          <a:xfrm>
            <a:off x="2441691" y="4021666"/>
            <a:ext cx="9313035" cy="0"/>
          </a:xfrm>
          <a:prstGeom prst="line"/>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51" name="Content Placeholder 2"/>
          <p:cNvSpPr>
            <a:spLocks noGrp="1"/>
          </p:cNvSpPr>
          <p:nvPr>
            <p:ph idx="44" hasCustomPrompt="1"/>
          </p:nvPr>
        </p:nvSpPr>
        <p:spPr>
          <a:xfrm>
            <a:off x="2633712" y="3241905"/>
            <a:ext cx="3840427" cy="288032"/>
          </a:xfrm>
        </p:spPr>
        <p:txBody>
          <a:bodyPr anchor="ctr">
            <a:noAutofit/>
          </a:bodyPr>
          <a:lstStyle>
            <a:lvl1pPr marL="0" indent="0">
              <a:spcBef>
                <a:spcPct val="0"/>
              </a:spcBef>
              <a:buNone/>
              <a:defRPr sz="2000">
                <a:solidFill>
                  <a:srgbClr val="414041"/>
                </a:solidFill>
                <a:latin typeface="Times New Roman" panose="02020603050405020304" pitchFamily="18" charset="0"/>
                <a:cs typeface="Times New Roman" panose="02020603050405020304" pitchFamily="18" charset="0"/>
              </a:defRPr>
            </a:lvl1pPr>
          </a:lstStyle>
          <a:p>
            <a:pPr lvl="0"/>
            <a:r>
              <a:rPr lang="nb-NO" noProof="0" dirty="1"/>
              <a:t>Navn</a:t>
            </a:r>
          </a:p>
        </p:txBody>
      </p:sp>
      <p:sp>
        <p:nvSpPr>
          <p:cNvPr id="53" name="Picture Placeholder 15"/>
          <p:cNvSpPr>
            <a:spLocks noGrp="1"/>
          </p:cNvSpPr>
          <p:nvPr>
            <p:ph type="pic" sz="quarter" idx="46" hasCustomPrompt="1"/>
          </p:nvPr>
        </p:nvSpPr>
        <p:spPr>
          <a:xfrm>
            <a:off x="1292352" y="3146776"/>
            <a:ext cx="1117600" cy="838800"/>
          </a:xfrm>
        </p:spPr>
        <p:txBody>
          <a:bodyPr vert="horz" lIns="91440" tIns="45720" rIns="91440" bIns="45720" rtlCol="0">
            <a:normAutofit/>
          </a:bodyPr>
          <a:lstStyle>
            <a:lvl1pPr>
              <a:defRPr lang="en-US" sz="900" kern="1200" smtClean="0">
                <a:solidFill>
                  <a:srgbClr val="414041"/>
                </a:solidFill>
                <a:latin typeface="Times New Roman" panose="02020603050405020304" pitchFamily="18" charset="0"/>
                <a:ea typeface="+mn-ea"/>
                <a:cs typeface="Times New Roman" panose="02020603050405020304" pitchFamily="18" charset="0"/>
              </a:defRPr>
            </a:lvl1pPr>
          </a:lstStyle>
          <a:p>
            <a:pPr marL="0" lvl="0" indent="0" algn="l" defTabSz="914400" rtl="0" eaLnBrk="1" latinLnBrk="0" hangingPunct="1">
              <a:spcBef>
                <a:spcPct val="0"/>
              </a:spcBef>
              <a:buFont typeface="Arial" pitchFamily="34" charset="0"/>
              <a:buNone/>
            </a:pPr>
            <a:r>
              <a:rPr lang="nb-NO" noProof="0" dirty="1"/>
              <a:t>Sett inn bilde</a:t>
            </a:r>
          </a:p>
        </p:txBody>
      </p:sp>
      <p:sp>
        <p:nvSpPr>
          <p:cNvPr id="55" name="Content Placeholder 2"/>
          <p:cNvSpPr>
            <a:spLocks noGrp="1"/>
          </p:cNvSpPr>
          <p:nvPr>
            <p:ph idx="47" hasCustomPrompt="1"/>
          </p:nvPr>
        </p:nvSpPr>
        <p:spPr>
          <a:xfrm>
            <a:off x="2633712" y="4516345"/>
            <a:ext cx="3840427" cy="288032"/>
          </a:xfrm>
        </p:spPr>
        <p:txBody>
          <a:bodyPr anchor="ctr">
            <a:noAutofit/>
          </a:bodyPr>
          <a:lstStyle>
            <a:lvl1pPr marL="0" indent="0">
              <a:spcBef>
                <a:spcPct val="0"/>
              </a:spcBef>
              <a:buNone/>
              <a:defRPr sz="1000">
                <a:solidFill>
                  <a:srgbClr val="414041"/>
                </a:solidFill>
                <a:latin typeface="Times New Roman" panose="02020603050405020304" pitchFamily="18" charset="0"/>
                <a:cs typeface="Times New Roman" panose="02020603050405020304" pitchFamily="18" charset="0"/>
              </a:defRPr>
            </a:lvl1pPr>
          </a:lstStyle>
          <a:p>
            <a:pPr lvl="0"/>
            <a:r>
              <a:rPr lang="nb-NO" noProof="0" dirty="1"/>
              <a:t>Posisjon</a:t>
            </a:r>
          </a:p>
        </p:txBody>
      </p:sp>
      <p:cxnSp>
        <p:nvCxnSpPr>
          <p:cNvPr id="56" name="Straight Connector 15"/>
          <p:cNvCxnSpPr/>
          <p:nvPr userDrawn="1"/>
        </p:nvCxnSpPr>
        <p:spPr>
          <a:xfrm>
            <a:off x="2441691" y="4953000"/>
            <a:ext cx="9313035" cy="0"/>
          </a:xfrm>
          <a:prstGeom prst="line"/>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57" name="Content Placeholder 2"/>
          <p:cNvSpPr>
            <a:spLocks noGrp="1"/>
          </p:cNvSpPr>
          <p:nvPr>
            <p:ph idx="48" hasCustomPrompt="1"/>
          </p:nvPr>
        </p:nvSpPr>
        <p:spPr>
          <a:xfrm>
            <a:off x="2633712" y="4156305"/>
            <a:ext cx="3840427" cy="288032"/>
          </a:xfrm>
        </p:spPr>
        <p:txBody>
          <a:bodyPr anchor="ctr">
            <a:noAutofit/>
          </a:bodyPr>
          <a:lstStyle>
            <a:lvl1pPr marL="0" indent="0">
              <a:spcBef>
                <a:spcPct val="0"/>
              </a:spcBef>
              <a:buNone/>
              <a:defRPr sz="2000">
                <a:solidFill>
                  <a:srgbClr val="414041"/>
                </a:solidFill>
                <a:latin typeface="Times New Roman" panose="02020603050405020304" pitchFamily="18" charset="0"/>
                <a:cs typeface="Times New Roman" panose="02020603050405020304" pitchFamily="18" charset="0"/>
              </a:defRPr>
            </a:lvl1pPr>
          </a:lstStyle>
          <a:p>
            <a:pPr lvl="0"/>
            <a:r>
              <a:rPr lang="nb-NO" noProof="0" dirty="1"/>
              <a:t>Navn</a:t>
            </a:r>
          </a:p>
        </p:txBody>
      </p:sp>
      <p:sp>
        <p:nvSpPr>
          <p:cNvPr id="59" name="Picture Placeholder 15"/>
          <p:cNvSpPr>
            <a:spLocks noGrp="1"/>
          </p:cNvSpPr>
          <p:nvPr>
            <p:ph type="pic" sz="quarter" idx="50" hasCustomPrompt="1"/>
          </p:nvPr>
        </p:nvSpPr>
        <p:spPr>
          <a:xfrm>
            <a:off x="1292352" y="4066821"/>
            <a:ext cx="1117600" cy="838800"/>
          </a:xfrm>
        </p:spPr>
        <p:txBody>
          <a:bodyPr vert="horz" lIns="91440" tIns="45720" rIns="91440" bIns="45720" rtlCol="0">
            <a:normAutofit/>
          </a:bodyPr>
          <a:lstStyle>
            <a:lvl1pPr>
              <a:defRPr lang="en-US" sz="900" kern="1200" smtClean="0">
                <a:solidFill>
                  <a:srgbClr val="414041"/>
                </a:solidFill>
                <a:latin typeface="Times New Roman" panose="02020603050405020304" pitchFamily="18" charset="0"/>
                <a:ea typeface="+mn-ea"/>
                <a:cs typeface="Times New Roman" panose="02020603050405020304" pitchFamily="18" charset="0"/>
              </a:defRPr>
            </a:lvl1pPr>
          </a:lstStyle>
          <a:p>
            <a:pPr marL="0" lvl="0" indent="0" algn="l" defTabSz="914400" rtl="0" eaLnBrk="1" latinLnBrk="0" hangingPunct="1">
              <a:spcBef>
                <a:spcPct val="0"/>
              </a:spcBef>
              <a:buFont typeface="Arial" pitchFamily="34" charset="0"/>
              <a:buNone/>
            </a:pPr>
            <a:r>
              <a:rPr lang="nb-NO" noProof="0" dirty="1"/>
              <a:t>Sett inn bilde</a:t>
            </a:r>
          </a:p>
        </p:txBody>
      </p:sp>
      <p:sp>
        <p:nvSpPr>
          <p:cNvPr id="61" name="Content Placeholder 2"/>
          <p:cNvSpPr>
            <a:spLocks noGrp="1"/>
          </p:cNvSpPr>
          <p:nvPr>
            <p:ph idx="51" hasCustomPrompt="1"/>
          </p:nvPr>
        </p:nvSpPr>
        <p:spPr>
          <a:xfrm>
            <a:off x="2633712" y="5430745"/>
            <a:ext cx="3840427" cy="288032"/>
          </a:xfrm>
        </p:spPr>
        <p:txBody>
          <a:bodyPr anchor="ctr">
            <a:noAutofit/>
          </a:bodyPr>
          <a:lstStyle>
            <a:lvl1pPr marL="0" indent="0">
              <a:spcBef>
                <a:spcPct val="0"/>
              </a:spcBef>
              <a:buNone/>
              <a:defRPr sz="1000">
                <a:solidFill>
                  <a:srgbClr val="414041"/>
                </a:solidFill>
                <a:latin typeface="Times New Roman" panose="02020603050405020304" pitchFamily="18" charset="0"/>
                <a:cs typeface="Times New Roman" panose="02020603050405020304" pitchFamily="18" charset="0"/>
              </a:defRPr>
            </a:lvl1pPr>
          </a:lstStyle>
          <a:p>
            <a:pPr lvl="0"/>
            <a:r>
              <a:rPr lang="nb-NO" noProof="0" dirty="1"/>
              <a:t>Posisjon</a:t>
            </a:r>
          </a:p>
        </p:txBody>
      </p:sp>
      <p:cxnSp>
        <p:nvCxnSpPr>
          <p:cNvPr id="62" name="Straight Connector 15"/>
          <p:cNvCxnSpPr/>
          <p:nvPr userDrawn="1"/>
        </p:nvCxnSpPr>
        <p:spPr>
          <a:xfrm>
            <a:off x="2441691" y="5867400"/>
            <a:ext cx="9313035" cy="0"/>
          </a:xfrm>
          <a:prstGeom prst="line"/>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63" name="Content Placeholder 2"/>
          <p:cNvSpPr>
            <a:spLocks noGrp="1"/>
          </p:cNvSpPr>
          <p:nvPr>
            <p:ph idx="52" hasCustomPrompt="1"/>
          </p:nvPr>
        </p:nvSpPr>
        <p:spPr>
          <a:xfrm>
            <a:off x="2633712" y="5070705"/>
            <a:ext cx="3840427" cy="288032"/>
          </a:xfrm>
        </p:spPr>
        <p:txBody>
          <a:bodyPr anchor="ctr">
            <a:noAutofit/>
          </a:bodyPr>
          <a:lstStyle>
            <a:lvl1pPr marL="0" indent="0">
              <a:spcBef>
                <a:spcPct val="0"/>
              </a:spcBef>
              <a:buNone/>
              <a:defRPr sz="2000">
                <a:solidFill>
                  <a:srgbClr val="414041"/>
                </a:solidFill>
                <a:latin typeface="Times New Roman" panose="02020603050405020304" pitchFamily="18" charset="0"/>
                <a:cs typeface="Times New Roman" panose="02020603050405020304" pitchFamily="18" charset="0"/>
              </a:defRPr>
            </a:lvl1pPr>
          </a:lstStyle>
          <a:p>
            <a:pPr lvl="0"/>
            <a:r>
              <a:rPr lang="nb-NO" noProof="0" dirty="1"/>
              <a:t>Navn</a:t>
            </a:r>
          </a:p>
        </p:txBody>
      </p:sp>
      <p:sp>
        <p:nvSpPr>
          <p:cNvPr id="65" name="Picture Placeholder 15"/>
          <p:cNvSpPr>
            <a:spLocks noGrp="1"/>
          </p:cNvSpPr>
          <p:nvPr>
            <p:ph type="pic" sz="quarter" idx="54" hasCustomPrompt="1"/>
          </p:nvPr>
        </p:nvSpPr>
        <p:spPr>
          <a:xfrm>
            <a:off x="1292352" y="4986865"/>
            <a:ext cx="1117600" cy="838800"/>
          </a:xfrm>
        </p:spPr>
        <p:txBody>
          <a:bodyPr vert="horz" lIns="91440" tIns="45720" rIns="91440" bIns="45720" rtlCol="0">
            <a:normAutofit/>
          </a:bodyPr>
          <a:lstStyle>
            <a:lvl1pPr>
              <a:defRPr lang="en-US" sz="900" kern="1200" smtClean="0">
                <a:solidFill>
                  <a:srgbClr val="414041"/>
                </a:solidFill>
                <a:latin typeface="Times New Roman" panose="02020603050405020304" pitchFamily="18" charset="0"/>
                <a:ea typeface="+mn-ea"/>
                <a:cs typeface="Times New Roman" panose="02020603050405020304" pitchFamily="18" charset="0"/>
              </a:defRPr>
            </a:lvl1pPr>
          </a:lstStyle>
          <a:p>
            <a:pPr marL="0" lvl="0" indent="0" algn="l" defTabSz="914400" rtl="0" eaLnBrk="1" latinLnBrk="0" hangingPunct="1">
              <a:spcBef>
                <a:spcPct val="0"/>
              </a:spcBef>
              <a:buFont typeface="Arial" pitchFamily="34" charset="0"/>
              <a:buNone/>
            </a:pPr>
            <a:r>
              <a:rPr lang="nb-NO" noProof="0" dirty="1"/>
              <a:t>Sett inn bilde</a:t>
            </a:r>
          </a:p>
        </p:txBody>
      </p:sp>
      <p:sp>
        <p:nvSpPr>
          <p:cNvPr id="30" name="Plassholder for lysbildenummer 4"/>
          <p:cNvSpPr>
            <a:spLocks noGrp="1"/>
          </p:cNvSpPr>
          <p:nvPr>
            <p:ph type="sldNum" sz="quarter" idx="17"/>
          </p:nvPr>
        </p:nvSpPr>
        <p:spPr>
          <a:xfrm>
            <a:off x="1292352" y="6091139"/>
            <a:ext cx="711200" cy="365125"/>
          </a:xfrm>
        </p:spPr>
        <p:txBody>
          <a:bodyPr lIns="0"/>
          <a:lstStyle>
            <a:lvl1pPr algn="l">
              <a:defRPr/>
            </a:lvl1pPr>
          </a:lstStyle>
          <a:p>
            <a:fld id="{B6F15528-21DE-4FAA-801E-634DDDAF4B2B}" type="slidenum">
              <a:rPr lang="en-US" smtClean="0"/>
              <a:t>‹#›</a:t>
            </a:fld>
            <a:endParaRPr lang="en-US"/>
          </a:p>
        </p:txBody>
      </p:sp>
      <p:sp>
        <p:nvSpPr>
          <p:cNvPr id="3" name="Plassholder for tekst 2"/>
          <p:cNvSpPr>
            <a:spLocks noGrp="1"/>
          </p:cNvSpPr>
          <p:nvPr>
            <p:ph type="body" sz="quarter" idx="55" hasCustomPrompt="1"/>
          </p:nvPr>
        </p:nvSpPr>
        <p:spPr>
          <a:xfrm>
            <a:off x="6603999" y="2226731"/>
            <a:ext cx="4572612" cy="838800"/>
          </a:xfrm>
        </p:spPr>
        <p:txBody>
          <a:bodyPr>
            <a:normAutofit/>
          </a:bodyPr>
          <a:lstStyle>
            <a:lvl1pPr marL="177800" indent="-177800">
              <a:buFontTx/>
              <a:buBlip>
                <a:blip r:embed="rId3"/>
              </a:buBlip>
              <a:defRPr sz="1300"/>
            </a:lvl1pPr>
          </a:lstStyle>
          <a:p>
            <a:pPr lvl="0"/>
            <a:r>
              <a:rPr lang="nb-NO" dirty="1"/>
              <a:t>Info</a:t>
            </a:r>
          </a:p>
        </p:txBody>
      </p:sp>
      <p:cxnSp>
        <p:nvCxnSpPr>
          <p:cNvPr id="38" name="Straight Connector 15"/>
          <p:cNvCxnSpPr/>
          <p:nvPr userDrawn="1"/>
        </p:nvCxnSpPr>
        <p:spPr>
          <a:xfrm>
            <a:off x="2430403" y="3107265"/>
            <a:ext cx="9313035" cy="0"/>
          </a:xfrm>
          <a:prstGeom prst="line"/>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4" name="Plassholder for tekst 3"/>
          <p:cNvSpPr>
            <a:spLocks noGrp="1"/>
          </p:cNvSpPr>
          <p:nvPr>
            <p:ph type="body" sz="quarter" idx="56" hasCustomPrompt="1"/>
          </p:nvPr>
        </p:nvSpPr>
        <p:spPr>
          <a:xfrm>
            <a:off x="6604000" y="3146776"/>
            <a:ext cx="4572000" cy="838800"/>
          </a:xfrm>
        </p:spPr>
        <p:txBody>
          <a:bodyPr>
            <a:normAutofit/>
          </a:bodyPr>
          <a:lstStyle>
            <a:lvl1pPr marL="177800" indent="-177800">
              <a:buFontTx/>
              <a:buBlip>
                <a:blip r:embed="rId3"/>
              </a:buBlip>
              <a:defRPr sz="1300"/>
            </a:lvl1pPr>
          </a:lstStyle>
          <a:p>
            <a:pPr lvl="0"/>
            <a:r>
              <a:rPr lang="nb-NO" dirty="1"/>
              <a:t>Info</a:t>
            </a:r>
          </a:p>
        </p:txBody>
      </p:sp>
      <p:sp>
        <p:nvSpPr>
          <p:cNvPr id="40" name="Plassholder for tekst 3"/>
          <p:cNvSpPr>
            <a:spLocks noGrp="1"/>
          </p:cNvSpPr>
          <p:nvPr>
            <p:ph type="body" sz="quarter" idx="57" hasCustomPrompt="1"/>
          </p:nvPr>
        </p:nvSpPr>
        <p:spPr>
          <a:xfrm>
            <a:off x="6603999" y="4066821"/>
            <a:ext cx="4572000" cy="838800"/>
          </a:xfrm>
        </p:spPr>
        <p:txBody>
          <a:bodyPr>
            <a:normAutofit/>
          </a:bodyPr>
          <a:lstStyle>
            <a:lvl1pPr marL="177800" indent="-177800">
              <a:buFontTx/>
              <a:buBlip>
                <a:blip r:embed="rId3"/>
              </a:buBlip>
              <a:defRPr sz="1300"/>
            </a:lvl1pPr>
          </a:lstStyle>
          <a:p>
            <a:pPr lvl="0"/>
            <a:r>
              <a:rPr lang="nb-NO" dirty="1"/>
              <a:t>Info</a:t>
            </a:r>
          </a:p>
        </p:txBody>
      </p:sp>
      <p:sp>
        <p:nvSpPr>
          <p:cNvPr id="41" name="Plassholder for tekst 3"/>
          <p:cNvSpPr>
            <a:spLocks noGrp="1"/>
          </p:cNvSpPr>
          <p:nvPr>
            <p:ph type="body" sz="quarter" idx="58" hasCustomPrompt="1"/>
          </p:nvPr>
        </p:nvSpPr>
        <p:spPr>
          <a:xfrm>
            <a:off x="6603999" y="4986865"/>
            <a:ext cx="4572000" cy="838800"/>
          </a:xfrm>
        </p:spPr>
        <p:txBody>
          <a:bodyPr>
            <a:normAutofit/>
          </a:bodyPr>
          <a:lstStyle>
            <a:lvl1pPr marL="177800" indent="-177800">
              <a:buFontTx/>
              <a:buBlip>
                <a:blip r:embed="rId3"/>
              </a:buBlip>
              <a:defRPr sz="1300"/>
            </a:lvl1pPr>
          </a:lstStyle>
          <a:p>
            <a:pPr lvl="0"/>
            <a:r>
              <a:rPr lang="nb-NO" dirty="1"/>
              <a:t>Info</a:t>
            </a:r>
          </a:p>
        </p:txBody>
      </p:sp>
      <p:sp>
        <p:nvSpPr>
          <p:cNvPr id="43" name="Tittel 1"/>
          <p:cNvSpPr>
            <a:spLocks noGrp="1"/>
          </p:cNvSpPr>
          <p:nvPr>
            <p:ph type="ctrTitle"/>
          </p:nvPr>
        </p:nvSpPr>
        <p:spPr>
          <a:xfrm>
            <a:off x="1292352" y="1152000"/>
            <a:ext cx="9883648" cy="608400"/>
          </a:xfrm>
          <a:prstGeom prst="rect"/>
        </p:spPr>
        <p:txBody>
          <a:bodyPr lIns="0" anchor="ctr" anchorCtr="0">
            <a:normAutofit/>
          </a:bodyPr>
          <a:lstStyle>
            <a:lvl1pPr algn="l">
              <a:defRPr sz="3600"/>
            </a:lvl1pPr>
          </a:lstStyle>
          <a:p>
            <a:r>
              <a:rPr lang="nb-NO" dirty="1"/>
              <a:t>Klikk for å redigere tittelstil</a:t>
            </a:r>
          </a:p>
        </p:txBody>
      </p:sp>
      <p:sp>
        <p:nvSpPr>
          <p:cNvPr id="46" name="Undertittel 2"/>
          <p:cNvSpPr>
            <a:spLocks noGrp="1"/>
          </p:cNvSpPr>
          <p:nvPr>
            <p:ph type="subTitle" idx="59"/>
          </p:nvPr>
        </p:nvSpPr>
        <p:spPr>
          <a:xfrm>
            <a:off x="1292352" y="1756394"/>
            <a:ext cx="9883648" cy="450382"/>
          </a:xfrm>
        </p:spPr>
        <p:txBody>
          <a:bodyPr lIns="0" anchor="ctr" anchorCtr="0"/>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dirty="1"/>
              <a:t>Klikk for å redigere undertittelstil i malen</a:t>
            </a:r>
          </a:p>
        </p:txBody>
      </p:sp>
      <p:pic>
        <p:nvPicPr>
          <p:cNvPr id="29" name="Picture 28" descr="I:\Frode\Logoer\wiersholm_logo_gronn.emf"/>
          <p:cNvPicPr/>
          <p:nvPr userDrawn="1"/>
        </p:nvPicPr>
        <p:blipFill>
          <a:blip r:embed="rId4"/>
          <a:srcRect/>
          <a:stretch>
            <a:fillRect/>
          </a:stretch>
        </p:blipFill>
        <p:spPr>
          <a:xfrm>
            <a:off x="9744405" y="6012001"/>
            <a:ext cx="1852507" cy="503555"/>
          </a:xfrm>
          <a:prstGeom prst="rect"/>
          <a:noFill/>
          <a:ln>
            <a:noFill/>
          </a:ln>
        </p:spPr>
      </p:pic>
    </p:spTree>
    <p:extLst>
      <p:ext uri="{BB962C8B-B14F-4D97-AF65-F5344CB8AC3E}">
        <p14:creationId xmlns:p14="http://schemas.microsoft.com/office/powerpoint/2010/main" val="1465409345"/>
      </p:ext>
    </p:extLst>
  </p:cSld>
  <p:clrMapOvr>
    <a:masterClrMapping/>
  </p:clrMapOvr>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Kapittel">
    <p:spTree>
      <p:nvGrpSpPr>
        <p:cNvPr id="1" name=""/>
        <p:cNvGrpSpPr/>
        <p:nvPr/>
      </p:nvGrpSpPr>
      <p:grpSpPr>
        <a:xfrm>
          <a:off x="0" y="0"/>
          <a:ext cx="0" cy="0"/>
          <a:chOff x="0" y="0"/>
          <a:chExt cx="0" cy="0"/>
        </a:xfrm>
      </p:grpSpPr>
      <p:sp>
        <p:nvSpPr>
          <p:cNvPr id="5" name="Plassholder for bilde 4"/>
          <p:cNvSpPr>
            <a:spLocks noGrp="1"/>
          </p:cNvSpPr>
          <p:nvPr>
            <p:ph type="pic" sz="quarter" idx="13" hasCustomPrompt="1"/>
          </p:nvPr>
        </p:nvSpPr>
        <p:spPr>
          <a:xfrm>
            <a:off x="0" y="2996952"/>
            <a:ext cx="12192000" cy="1548000"/>
          </a:xfrm>
        </p:spPr>
        <p:txBody>
          <a:bodyPr/>
          <a:lstStyle>
            <a:lvl1pPr marL="0" indent="0">
              <a:buNone/>
              <a:defRPr/>
            </a:lvl1pPr>
          </a:lstStyle>
          <a:p>
            <a:r>
              <a:rPr lang="nb-NO" dirty="1"/>
              <a:t>Klikk ikonet for å sette inn bilde</a:t>
            </a:r>
          </a:p>
        </p:txBody>
      </p:sp>
      <p:sp>
        <p:nvSpPr>
          <p:cNvPr id="10" name="Plassholder for tekst 8"/>
          <p:cNvSpPr>
            <a:spLocks noGrp="1"/>
          </p:cNvSpPr>
          <p:nvPr>
            <p:ph type="body" sz="quarter" idx="15" hasCustomPrompt="1"/>
          </p:nvPr>
        </p:nvSpPr>
        <p:spPr>
          <a:xfrm>
            <a:off x="1382672" y="2147414"/>
            <a:ext cx="852529" cy="849539"/>
          </a:xfrm>
          <a:solidFill>
            <a:srgbClr val="6CB33F"/>
          </a:solidFill>
        </p:spPr>
        <p:txBody>
          <a:bodyPr tIns="792000" bIns="126000" anchor="b">
            <a:noAutofit/>
          </a:bodyPr>
          <a:lstStyle>
            <a:lvl1pPr marL="0" indent="0" algn="ctr">
              <a:buNone/>
              <a:defRPr sz="3400">
                <a:solidFill>
                  <a:schemeClr val="bg1"/>
                </a:solidFill>
              </a:defRPr>
            </a:lvl1pPr>
          </a:lstStyle>
          <a:p>
            <a:pPr lvl="0"/>
            <a:r>
              <a:rPr lang="nb-NO" noProof="0" dirty="1"/>
              <a:t>#</a:t>
            </a:r>
          </a:p>
        </p:txBody>
      </p:sp>
      <p:sp>
        <p:nvSpPr>
          <p:cNvPr id="6" name="Tittel 1"/>
          <p:cNvSpPr>
            <a:spLocks noGrp="1"/>
          </p:cNvSpPr>
          <p:nvPr>
            <p:ph type="ctrTitle" hasCustomPrompt="1"/>
          </p:nvPr>
        </p:nvSpPr>
        <p:spPr>
          <a:xfrm>
            <a:off x="2235200" y="2283334"/>
            <a:ext cx="8736000" cy="713618"/>
          </a:xfrm>
          <a:prstGeom prst="rect"/>
        </p:spPr>
        <p:txBody>
          <a:bodyPr lIns="90000" tIns="126000" bIns="36000" anchor="ctr" anchorCtr="0">
            <a:normAutofit/>
          </a:bodyPr>
          <a:lstStyle>
            <a:lvl1pPr algn="l">
              <a:defRPr sz="2800"/>
            </a:lvl1pPr>
          </a:lstStyle>
          <a:p>
            <a:r>
              <a:rPr lang="nb-NO" dirty="1"/>
              <a:t>Klikk for å redigere tittelstil </a:t>
            </a:r>
          </a:p>
        </p:txBody>
      </p:sp>
      <p:pic>
        <p:nvPicPr>
          <p:cNvPr id="7" name="Picture 6" descr="I:\Frode\Logoer\wiersholm_logo_gronn.emf"/>
          <p:cNvPicPr/>
          <p:nvPr userDrawn="1"/>
        </p:nvPicPr>
        <p:blipFill>
          <a:blip r:embed="rId2"/>
          <a:srcRect/>
          <a:stretch>
            <a:fillRect/>
          </a:stretch>
        </p:blipFill>
        <p:spPr>
          <a:xfrm>
            <a:off x="9744405" y="6012001"/>
            <a:ext cx="1852507" cy="503555"/>
          </a:xfrm>
          <a:prstGeom prst="rect"/>
          <a:noFill/>
          <a:ln>
            <a:noFill/>
          </a:ln>
        </p:spPr>
      </p:pic>
    </p:spTree>
    <p:extLst>
      <p:ext uri="{BB962C8B-B14F-4D97-AF65-F5344CB8AC3E}">
        <p14:creationId xmlns:p14="http://schemas.microsoft.com/office/powerpoint/2010/main" val="2145832807"/>
      </p:ext>
    </p:extLst>
  </p:cSld>
  <p:clrMapOvr>
    <a:masterClrMapping/>
  </p:clrMapOvr>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tel og innhold">
    <p:spTree>
      <p:nvGrpSpPr>
        <p:cNvPr id="1" name=""/>
        <p:cNvGrpSpPr/>
        <p:nvPr/>
      </p:nvGrpSpPr>
      <p:grpSpPr>
        <a:xfrm>
          <a:off x="0" y="0"/>
          <a:ext cx="0" cy="0"/>
          <a:chOff x="0" y="0"/>
          <a:chExt cx="0" cy="0"/>
        </a:xfrm>
      </p:grpSpPr>
      <p:sp>
        <p:nvSpPr>
          <p:cNvPr id="12" name="Plassholder for tekst 8"/>
          <p:cNvSpPr>
            <a:spLocks noGrp="1"/>
          </p:cNvSpPr>
          <p:nvPr>
            <p:ph type="body" sz="quarter" idx="15" hasCustomPrompt="1"/>
          </p:nvPr>
        </p:nvSpPr>
        <p:spPr>
          <a:xfrm>
            <a:off x="1292353" y="1"/>
            <a:ext cx="852529" cy="849539"/>
          </a:xfrm>
          <a:solidFill>
            <a:srgbClr val="6CB33F"/>
          </a:solidFill>
        </p:spPr>
        <p:txBody>
          <a:bodyPr bIns="0" anchor="b">
            <a:noAutofit/>
          </a:bodyPr>
          <a:lstStyle>
            <a:lvl1pPr marL="0" indent="0" algn="ctr">
              <a:buNone/>
              <a:defRPr sz="3400">
                <a:solidFill>
                  <a:schemeClr val="bg1"/>
                </a:solidFill>
              </a:defRPr>
            </a:lvl1pPr>
          </a:lstStyle>
          <a:p>
            <a:pPr lvl="0"/>
            <a:r>
              <a:rPr lang="nb-NO" noProof="0" dirty="1"/>
              <a:t>#</a:t>
            </a:r>
          </a:p>
        </p:txBody>
      </p:sp>
      <p:sp>
        <p:nvSpPr>
          <p:cNvPr id="13" name="Plassholder for tekst 10"/>
          <p:cNvSpPr>
            <a:spLocks noGrp="1"/>
          </p:cNvSpPr>
          <p:nvPr>
            <p:ph type="body" sz="quarter" idx="16"/>
          </p:nvPr>
        </p:nvSpPr>
        <p:spPr>
          <a:xfrm>
            <a:off x="2144881" y="338667"/>
            <a:ext cx="3239920" cy="510872"/>
          </a:xfrm>
          <a:blipFill>
            <a:blip r:embed="rId2"/>
            <a:srcRect/>
            <a:stretch>
              <a:fillRect/>
            </a:stretch>
          </a:blipFill>
        </p:spPr>
        <p:txBody>
          <a:bodyPr bIns="61200" anchor="b">
            <a:noAutofit/>
          </a:bodyPr>
          <a:lstStyle>
            <a:lvl1pPr marL="0" indent="0">
              <a:buNone/>
              <a:defRPr sz="1400"/>
            </a:lvl1pPr>
          </a:lstStyle>
          <a:p>
            <a:pPr lvl="0"/>
            <a:r>
              <a:rPr lang="nb-NO" dirty="1"/>
              <a:t>Klikk for å redigere tekststiler i malen</a:t>
            </a:r>
          </a:p>
        </p:txBody>
      </p:sp>
      <p:sp>
        <p:nvSpPr>
          <p:cNvPr id="9" name="Plassholder for lysbildenummer 4"/>
          <p:cNvSpPr>
            <a:spLocks noGrp="1"/>
          </p:cNvSpPr>
          <p:nvPr>
            <p:ph type="sldNum" sz="quarter" idx="17"/>
          </p:nvPr>
        </p:nvSpPr>
        <p:spPr>
          <a:xfrm>
            <a:off x="1292352" y="6091139"/>
            <a:ext cx="711200" cy="365125"/>
          </a:xfrm>
        </p:spPr>
        <p:txBody>
          <a:bodyPr lIns="0"/>
          <a:lstStyle>
            <a:lvl1pPr algn="l">
              <a:defRPr/>
            </a:lvl1pPr>
          </a:lstStyle>
          <a:p>
            <a:fld id="{B6F15528-21DE-4FAA-801E-634DDDAF4B2B}" type="slidenum">
              <a:rPr lang="en-US" smtClean="0">
                <a:solidFill>
                  <a:srgbClr val="414041"/>
                </a:solidFill>
              </a:rPr>
              <a:t>‹#›</a:t>
            </a:fld>
            <a:endParaRPr lang="en-US">
              <a:solidFill>
                <a:srgbClr val="414041"/>
              </a:solidFill>
            </a:endParaRPr>
          </a:p>
        </p:txBody>
      </p:sp>
      <p:sp>
        <p:nvSpPr>
          <p:cNvPr id="17" name="Tittel 1"/>
          <p:cNvSpPr>
            <a:spLocks noGrp="1"/>
          </p:cNvSpPr>
          <p:nvPr>
            <p:ph type="ctrTitle"/>
          </p:nvPr>
        </p:nvSpPr>
        <p:spPr>
          <a:xfrm>
            <a:off x="1292352" y="1152576"/>
            <a:ext cx="9883648" cy="608400"/>
          </a:xfrm>
          <a:prstGeom prst="rect"/>
        </p:spPr>
        <p:txBody>
          <a:bodyPr lIns="0" anchor="ctr" anchorCtr="0">
            <a:normAutofit/>
          </a:bodyPr>
          <a:lstStyle>
            <a:lvl1pPr algn="l">
              <a:defRPr sz="3600"/>
            </a:lvl1pPr>
          </a:lstStyle>
          <a:p>
            <a:r>
              <a:rPr lang="nb-NO" dirty="1"/>
              <a:t>Klikk for å redigere tittelstil</a:t>
            </a:r>
          </a:p>
        </p:txBody>
      </p:sp>
      <p:sp>
        <p:nvSpPr>
          <p:cNvPr id="18" name="Undertittel 2"/>
          <p:cNvSpPr>
            <a:spLocks noGrp="1"/>
          </p:cNvSpPr>
          <p:nvPr>
            <p:ph type="subTitle" idx="1"/>
          </p:nvPr>
        </p:nvSpPr>
        <p:spPr>
          <a:xfrm>
            <a:off x="1292352" y="1756394"/>
            <a:ext cx="9883648" cy="450382"/>
          </a:xfrm>
        </p:spPr>
        <p:txBody>
          <a:bodyPr lIns="0" anchor="ctr" anchorCtr="0"/>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dirty="1"/>
              <a:t>Klikk for å redigere undertittelstil i malen</a:t>
            </a:r>
          </a:p>
        </p:txBody>
      </p:sp>
      <p:sp>
        <p:nvSpPr>
          <p:cNvPr id="19" name="Plassholder for innhold 4"/>
          <p:cNvSpPr>
            <a:spLocks noGrp="1"/>
          </p:cNvSpPr>
          <p:nvPr>
            <p:ph sz="quarter" idx="43"/>
          </p:nvPr>
        </p:nvSpPr>
        <p:spPr>
          <a:xfrm>
            <a:off x="1293285" y="2206776"/>
            <a:ext cx="9882716" cy="3584424"/>
          </a:xfrm>
        </p:spPr>
        <p:txBody>
          <a:bodyPr lIns="0"/>
          <a:lstStyle>
            <a:lvl1pPr marL="180000" indent="-180000">
              <a:spcBef>
                <a:spcPct val="0"/>
              </a:spcBef>
              <a:buFontTx/>
              <a:buBlip>
                <a:blip r:embed="rId3"/>
              </a:buBlip>
              <a:defRPr/>
            </a:lvl1pPr>
            <a:lvl2pPr>
              <a:spcBef>
                <a:spcPct val="0"/>
              </a:spcBef>
              <a:defRPr/>
            </a:lvl2pPr>
            <a:lvl3pPr>
              <a:spcBef>
                <a:spcPct val="0"/>
              </a:spcBef>
              <a:defRPr sz="1400"/>
            </a:lvl3pPr>
            <a:lvl4pPr indent="-144000">
              <a:spcBef>
                <a:spcPct val="0"/>
              </a:spcBef>
              <a:spcAft>
                <a:spcPts val="600"/>
              </a:spcAft>
              <a:defRPr sz="1200"/>
            </a:lvl4pPr>
            <a:lvl5pPr indent="-144000">
              <a:spcBef>
                <a:spcPct val="0"/>
              </a:spcBef>
              <a:spcAft>
                <a:spcPts val="600"/>
              </a:spcAft>
              <a:defRPr sz="1100"/>
            </a:lvl5pPr>
          </a:lstStyle>
          <a:p>
            <a:pPr lvl="0"/>
            <a:r>
              <a:rPr lang="nb-NO" dirty="1"/>
              <a:t>Klikk for å redigere tekststiler i malen</a:t>
            </a:r>
          </a:p>
          <a:p>
            <a:pPr lvl="1"/>
            <a:r>
              <a:rPr lang="nb-NO" dirty="1"/>
              <a:t>Andre nivå</a:t>
            </a:r>
          </a:p>
          <a:p>
            <a:pPr lvl="2"/>
            <a:r>
              <a:rPr lang="nb-NO" dirty="1"/>
              <a:t>Tredje nivå</a:t>
            </a:r>
          </a:p>
          <a:p>
            <a:pPr lvl="3"/>
            <a:r>
              <a:rPr lang="nb-NO" dirty="1"/>
              <a:t>Fjerde nivå</a:t>
            </a:r>
          </a:p>
          <a:p>
            <a:pPr lvl="4"/>
            <a:r>
              <a:rPr lang="nb-NO" dirty="1"/>
              <a:t>Femte nivå</a:t>
            </a:r>
          </a:p>
        </p:txBody>
      </p:sp>
      <p:pic>
        <p:nvPicPr>
          <p:cNvPr id="11" name="Picture 10" descr="I:\Frode\Logoer\wiersholm_logo_gronn.emf"/>
          <p:cNvPicPr/>
          <p:nvPr userDrawn="1"/>
        </p:nvPicPr>
        <p:blipFill>
          <a:blip r:embed="rId4"/>
          <a:srcRect/>
          <a:stretch>
            <a:fillRect/>
          </a:stretch>
        </p:blipFill>
        <p:spPr>
          <a:xfrm>
            <a:off x="9744405" y="6012001"/>
            <a:ext cx="1852507" cy="503555"/>
          </a:xfrm>
          <a:prstGeom prst="rect"/>
          <a:noFill/>
          <a:ln>
            <a:noFill/>
          </a:ln>
        </p:spPr>
      </p:pic>
    </p:spTree>
    <p:extLst>
      <p:ext uri="{BB962C8B-B14F-4D97-AF65-F5344CB8AC3E}">
        <p14:creationId xmlns:p14="http://schemas.microsoft.com/office/powerpoint/2010/main" val="2339655621"/>
      </p:ext>
    </p:extLst>
  </p:cSld>
  <p:clrMapOvr>
    <a:masterClrMapping/>
  </p:clrMapOvr>
  <p:timing>
    <p:tnLst>
      <p:par>
        <p:cT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eam">
    <p:spTree>
      <p:nvGrpSpPr>
        <p:cNvPr id="1" name=""/>
        <p:cNvGrpSpPr/>
        <p:nvPr/>
      </p:nvGrpSpPr>
      <p:grpSpPr>
        <a:xfrm>
          <a:off x="0" y="0"/>
          <a:ext cx="0" cy="0"/>
          <a:chOff x="0" y="0"/>
          <a:chExt cx="0" cy="0"/>
        </a:xfrm>
      </p:grpSpPr>
      <p:sp>
        <p:nvSpPr>
          <p:cNvPr id="8" name="Content Placeholder 2"/>
          <p:cNvSpPr>
            <a:spLocks noGrp="1"/>
          </p:cNvSpPr>
          <p:nvPr>
            <p:ph idx="1" hasCustomPrompt="1"/>
          </p:nvPr>
        </p:nvSpPr>
        <p:spPr>
          <a:xfrm>
            <a:off x="2633712" y="2687545"/>
            <a:ext cx="3840427" cy="288032"/>
          </a:xfrm>
        </p:spPr>
        <p:txBody>
          <a:bodyPr anchor="ctr">
            <a:noAutofit/>
          </a:bodyPr>
          <a:lstStyle>
            <a:lvl1pPr marL="0" indent="0">
              <a:spcBef>
                <a:spcPct val="0"/>
              </a:spcBef>
              <a:buNone/>
              <a:defRPr sz="1000">
                <a:solidFill>
                  <a:srgbClr val="414041"/>
                </a:solidFill>
                <a:latin typeface="Times New Roman" panose="02020603050405020304" pitchFamily="18" charset="0"/>
                <a:cs typeface="Times New Roman" panose="02020603050405020304" pitchFamily="18" charset="0"/>
              </a:defRPr>
            </a:lvl1pPr>
          </a:lstStyle>
          <a:p>
            <a:pPr lvl="0"/>
            <a:r>
              <a:rPr lang="nb-NO" noProof="0" dirty="1"/>
              <a:t>Posisjon</a:t>
            </a:r>
          </a:p>
        </p:txBody>
      </p:sp>
      <p:sp>
        <p:nvSpPr>
          <p:cNvPr id="17" name="Content Placeholder 2"/>
          <p:cNvSpPr>
            <a:spLocks noGrp="1"/>
          </p:cNvSpPr>
          <p:nvPr>
            <p:ph idx="16" hasCustomPrompt="1"/>
          </p:nvPr>
        </p:nvSpPr>
        <p:spPr>
          <a:xfrm>
            <a:off x="2633712" y="2327505"/>
            <a:ext cx="3840427" cy="288032"/>
          </a:xfrm>
        </p:spPr>
        <p:txBody>
          <a:bodyPr anchor="ctr">
            <a:noAutofit/>
          </a:bodyPr>
          <a:lstStyle>
            <a:lvl1pPr marL="0" indent="0">
              <a:spcBef>
                <a:spcPct val="0"/>
              </a:spcBef>
              <a:buNone/>
              <a:defRPr sz="2000">
                <a:solidFill>
                  <a:srgbClr val="414041"/>
                </a:solidFill>
                <a:latin typeface="Times New Roman" panose="02020603050405020304" pitchFamily="18" charset="0"/>
                <a:cs typeface="Times New Roman" panose="02020603050405020304" pitchFamily="18" charset="0"/>
              </a:defRPr>
            </a:lvl1pPr>
          </a:lstStyle>
          <a:p>
            <a:pPr lvl="0"/>
            <a:r>
              <a:rPr lang="nb-NO" noProof="0" dirty="1"/>
              <a:t>Navn</a:t>
            </a:r>
          </a:p>
        </p:txBody>
      </p:sp>
      <p:sp>
        <p:nvSpPr>
          <p:cNvPr id="35" name="Picture Placeholder 15"/>
          <p:cNvSpPr>
            <a:spLocks noGrp="1"/>
          </p:cNvSpPr>
          <p:nvPr>
            <p:ph type="pic" sz="quarter" idx="23" hasCustomPrompt="1"/>
          </p:nvPr>
        </p:nvSpPr>
        <p:spPr>
          <a:xfrm>
            <a:off x="1292352" y="2226731"/>
            <a:ext cx="1117600" cy="838800"/>
          </a:xfrm>
        </p:spPr>
        <p:txBody>
          <a:bodyPr vert="horz" lIns="91440" tIns="45720" rIns="91440" bIns="45720" rtlCol="0">
            <a:normAutofit/>
          </a:bodyPr>
          <a:lstStyle>
            <a:lvl1pPr>
              <a:defRPr lang="en-US" sz="900" kern="1200" smtClean="0">
                <a:solidFill>
                  <a:srgbClr val="414041"/>
                </a:solidFill>
                <a:latin typeface="Times New Roman" panose="02020603050405020304" pitchFamily="18" charset="0"/>
                <a:ea typeface="+mn-ea"/>
                <a:cs typeface="Times New Roman" panose="02020603050405020304" pitchFamily="18" charset="0"/>
              </a:defRPr>
            </a:lvl1pPr>
          </a:lstStyle>
          <a:p>
            <a:pPr marL="0" lvl="0" indent="0" algn="l" defTabSz="914400" rtl="0" eaLnBrk="1" latinLnBrk="0" hangingPunct="1">
              <a:spcBef>
                <a:spcPct val="0"/>
              </a:spcBef>
              <a:buFont typeface="Arial" pitchFamily="34" charset="0"/>
              <a:buNone/>
            </a:pPr>
            <a:r>
              <a:rPr lang="nb-NO" noProof="0" dirty="1"/>
              <a:t>Sett inn bilde</a:t>
            </a:r>
          </a:p>
        </p:txBody>
      </p:sp>
      <p:sp>
        <p:nvSpPr>
          <p:cNvPr id="47" name="Plassholder for tekst 8"/>
          <p:cNvSpPr>
            <a:spLocks noGrp="1"/>
          </p:cNvSpPr>
          <p:nvPr>
            <p:ph type="body" sz="quarter" idx="15" hasCustomPrompt="1"/>
          </p:nvPr>
        </p:nvSpPr>
        <p:spPr>
          <a:xfrm>
            <a:off x="1292353" y="1"/>
            <a:ext cx="852529" cy="849539"/>
          </a:xfrm>
          <a:solidFill>
            <a:srgbClr val="6CB33F"/>
          </a:solidFill>
        </p:spPr>
        <p:txBody>
          <a:bodyPr bIns="0" anchor="b">
            <a:noAutofit/>
          </a:bodyPr>
          <a:lstStyle>
            <a:lvl1pPr marL="0" indent="0" algn="ctr">
              <a:buNone/>
              <a:defRPr sz="3400">
                <a:solidFill>
                  <a:schemeClr val="bg1"/>
                </a:solidFill>
              </a:defRPr>
            </a:lvl1pPr>
          </a:lstStyle>
          <a:p>
            <a:pPr lvl="0"/>
            <a:r>
              <a:rPr lang="nb-NO" noProof="0" dirty="1"/>
              <a:t>#</a:t>
            </a:r>
          </a:p>
        </p:txBody>
      </p:sp>
      <p:sp>
        <p:nvSpPr>
          <p:cNvPr id="48" name="Plassholder for tekst 10"/>
          <p:cNvSpPr>
            <a:spLocks noGrp="1"/>
          </p:cNvSpPr>
          <p:nvPr>
            <p:ph type="body" sz="quarter" idx="42"/>
          </p:nvPr>
        </p:nvSpPr>
        <p:spPr>
          <a:xfrm>
            <a:off x="2144881" y="338667"/>
            <a:ext cx="3239920" cy="510872"/>
          </a:xfrm>
          <a:blipFill>
            <a:blip r:embed="rId2"/>
            <a:srcRect/>
            <a:stretch>
              <a:fillRect/>
            </a:stretch>
          </a:blipFill>
        </p:spPr>
        <p:txBody>
          <a:bodyPr bIns="61200" anchor="b">
            <a:noAutofit/>
          </a:bodyPr>
          <a:lstStyle>
            <a:lvl1pPr marL="0" indent="0">
              <a:buNone/>
              <a:defRPr sz="1400"/>
            </a:lvl1pPr>
          </a:lstStyle>
          <a:p>
            <a:pPr lvl="0"/>
            <a:r>
              <a:rPr lang="nb-NO" dirty="1"/>
              <a:t>Klikk for å redigere tekststiler i malen</a:t>
            </a:r>
          </a:p>
        </p:txBody>
      </p:sp>
      <p:sp>
        <p:nvSpPr>
          <p:cNvPr id="44" name="Content Placeholder 2"/>
          <p:cNvSpPr>
            <a:spLocks noGrp="1"/>
          </p:cNvSpPr>
          <p:nvPr>
            <p:ph idx="43" hasCustomPrompt="1"/>
          </p:nvPr>
        </p:nvSpPr>
        <p:spPr>
          <a:xfrm>
            <a:off x="2633712" y="3601945"/>
            <a:ext cx="3840427" cy="288032"/>
          </a:xfrm>
        </p:spPr>
        <p:txBody>
          <a:bodyPr anchor="ctr">
            <a:noAutofit/>
          </a:bodyPr>
          <a:lstStyle>
            <a:lvl1pPr marL="0" indent="0">
              <a:spcBef>
                <a:spcPct val="0"/>
              </a:spcBef>
              <a:buNone/>
              <a:defRPr sz="1000">
                <a:solidFill>
                  <a:srgbClr val="414041"/>
                </a:solidFill>
                <a:latin typeface="Times New Roman" panose="02020603050405020304" pitchFamily="18" charset="0"/>
                <a:cs typeface="Times New Roman" panose="02020603050405020304" pitchFamily="18" charset="0"/>
              </a:defRPr>
            </a:lvl1pPr>
          </a:lstStyle>
          <a:p>
            <a:pPr lvl="0"/>
            <a:r>
              <a:rPr lang="nb-NO" noProof="0" dirty="1"/>
              <a:t>Posisjon</a:t>
            </a:r>
          </a:p>
        </p:txBody>
      </p:sp>
      <p:cxnSp>
        <p:nvCxnSpPr>
          <p:cNvPr id="45" name="Straight Connector 15"/>
          <p:cNvCxnSpPr/>
          <p:nvPr userDrawn="1"/>
        </p:nvCxnSpPr>
        <p:spPr>
          <a:xfrm>
            <a:off x="2441691" y="4021666"/>
            <a:ext cx="9313035" cy="0"/>
          </a:xfrm>
          <a:prstGeom prst="line"/>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51" name="Content Placeholder 2"/>
          <p:cNvSpPr>
            <a:spLocks noGrp="1"/>
          </p:cNvSpPr>
          <p:nvPr>
            <p:ph idx="44" hasCustomPrompt="1"/>
          </p:nvPr>
        </p:nvSpPr>
        <p:spPr>
          <a:xfrm>
            <a:off x="2633712" y="3241905"/>
            <a:ext cx="3840427" cy="288032"/>
          </a:xfrm>
        </p:spPr>
        <p:txBody>
          <a:bodyPr anchor="ctr">
            <a:noAutofit/>
          </a:bodyPr>
          <a:lstStyle>
            <a:lvl1pPr marL="0" indent="0">
              <a:spcBef>
                <a:spcPct val="0"/>
              </a:spcBef>
              <a:buNone/>
              <a:defRPr sz="2000">
                <a:solidFill>
                  <a:srgbClr val="414041"/>
                </a:solidFill>
                <a:latin typeface="Times New Roman" panose="02020603050405020304" pitchFamily="18" charset="0"/>
                <a:cs typeface="Times New Roman" panose="02020603050405020304" pitchFamily="18" charset="0"/>
              </a:defRPr>
            </a:lvl1pPr>
          </a:lstStyle>
          <a:p>
            <a:pPr lvl="0"/>
            <a:r>
              <a:rPr lang="nb-NO" noProof="0" dirty="1"/>
              <a:t>Navn</a:t>
            </a:r>
          </a:p>
        </p:txBody>
      </p:sp>
      <p:sp>
        <p:nvSpPr>
          <p:cNvPr id="53" name="Picture Placeholder 15"/>
          <p:cNvSpPr>
            <a:spLocks noGrp="1"/>
          </p:cNvSpPr>
          <p:nvPr>
            <p:ph type="pic" sz="quarter" idx="46" hasCustomPrompt="1"/>
          </p:nvPr>
        </p:nvSpPr>
        <p:spPr>
          <a:xfrm>
            <a:off x="1292352" y="3146776"/>
            <a:ext cx="1117600" cy="838800"/>
          </a:xfrm>
        </p:spPr>
        <p:txBody>
          <a:bodyPr vert="horz" lIns="91440" tIns="45720" rIns="91440" bIns="45720" rtlCol="0">
            <a:normAutofit/>
          </a:bodyPr>
          <a:lstStyle>
            <a:lvl1pPr>
              <a:defRPr lang="en-US" sz="900" kern="1200" smtClean="0">
                <a:solidFill>
                  <a:srgbClr val="414041"/>
                </a:solidFill>
                <a:latin typeface="Times New Roman" panose="02020603050405020304" pitchFamily="18" charset="0"/>
                <a:ea typeface="+mn-ea"/>
                <a:cs typeface="Times New Roman" panose="02020603050405020304" pitchFamily="18" charset="0"/>
              </a:defRPr>
            </a:lvl1pPr>
          </a:lstStyle>
          <a:p>
            <a:pPr marL="0" lvl="0" indent="0" algn="l" defTabSz="914400" rtl="0" eaLnBrk="1" latinLnBrk="0" hangingPunct="1">
              <a:spcBef>
                <a:spcPct val="0"/>
              </a:spcBef>
              <a:buFont typeface="Arial" pitchFamily="34" charset="0"/>
              <a:buNone/>
            </a:pPr>
            <a:r>
              <a:rPr lang="nb-NO" noProof="0" dirty="1"/>
              <a:t>Sett inn bilde</a:t>
            </a:r>
          </a:p>
        </p:txBody>
      </p:sp>
      <p:sp>
        <p:nvSpPr>
          <p:cNvPr id="55" name="Content Placeholder 2"/>
          <p:cNvSpPr>
            <a:spLocks noGrp="1"/>
          </p:cNvSpPr>
          <p:nvPr>
            <p:ph idx="47" hasCustomPrompt="1"/>
          </p:nvPr>
        </p:nvSpPr>
        <p:spPr>
          <a:xfrm>
            <a:off x="2633712" y="4516345"/>
            <a:ext cx="3840427" cy="288032"/>
          </a:xfrm>
        </p:spPr>
        <p:txBody>
          <a:bodyPr anchor="ctr">
            <a:noAutofit/>
          </a:bodyPr>
          <a:lstStyle>
            <a:lvl1pPr marL="0" indent="0">
              <a:spcBef>
                <a:spcPct val="0"/>
              </a:spcBef>
              <a:buNone/>
              <a:defRPr sz="1000">
                <a:solidFill>
                  <a:srgbClr val="414041"/>
                </a:solidFill>
                <a:latin typeface="Times New Roman" panose="02020603050405020304" pitchFamily="18" charset="0"/>
                <a:cs typeface="Times New Roman" panose="02020603050405020304" pitchFamily="18" charset="0"/>
              </a:defRPr>
            </a:lvl1pPr>
          </a:lstStyle>
          <a:p>
            <a:pPr lvl="0"/>
            <a:r>
              <a:rPr lang="nb-NO" noProof="0" dirty="1"/>
              <a:t>Posisjon</a:t>
            </a:r>
          </a:p>
        </p:txBody>
      </p:sp>
      <p:cxnSp>
        <p:nvCxnSpPr>
          <p:cNvPr id="56" name="Straight Connector 15"/>
          <p:cNvCxnSpPr/>
          <p:nvPr userDrawn="1"/>
        </p:nvCxnSpPr>
        <p:spPr>
          <a:xfrm>
            <a:off x="2441691" y="4953000"/>
            <a:ext cx="9313035" cy="0"/>
          </a:xfrm>
          <a:prstGeom prst="line"/>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57" name="Content Placeholder 2"/>
          <p:cNvSpPr>
            <a:spLocks noGrp="1"/>
          </p:cNvSpPr>
          <p:nvPr>
            <p:ph idx="48" hasCustomPrompt="1"/>
          </p:nvPr>
        </p:nvSpPr>
        <p:spPr>
          <a:xfrm>
            <a:off x="2633712" y="4156305"/>
            <a:ext cx="3840427" cy="288032"/>
          </a:xfrm>
        </p:spPr>
        <p:txBody>
          <a:bodyPr anchor="ctr">
            <a:noAutofit/>
          </a:bodyPr>
          <a:lstStyle>
            <a:lvl1pPr marL="0" indent="0">
              <a:spcBef>
                <a:spcPct val="0"/>
              </a:spcBef>
              <a:buNone/>
              <a:defRPr sz="2000">
                <a:solidFill>
                  <a:srgbClr val="414041"/>
                </a:solidFill>
                <a:latin typeface="Times New Roman" panose="02020603050405020304" pitchFamily="18" charset="0"/>
                <a:cs typeface="Times New Roman" panose="02020603050405020304" pitchFamily="18" charset="0"/>
              </a:defRPr>
            </a:lvl1pPr>
          </a:lstStyle>
          <a:p>
            <a:pPr lvl="0"/>
            <a:r>
              <a:rPr lang="nb-NO" noProof="0" dirty="1"/>
              <a:t>Navn</a:t>
            </a:r>
          </a:p>
        </p:txBody>
      </p:sp>
      <p:sp>
        <p:nvSpPr>
          <p:cNvPr id="59" name="Picture Placeholder 15"/>
          <p:cNvSpPr>
            <a:spLocks noGrp="1"/>
          </p:cNvSpPr>
          <p:nvPr>
            <p:ph type="pic" sz="quarter" idx="50" hasCustomPrompt="1"/>
          </p:nvPr>
        </p:nvSpPr>
        <p:spPr>
          <a:xfrm>
            <a:off x="1292352" y="4066821"/>
            <a:ext cx="1117600" cy="838800"/>
          </a:xfrm>
        </p:spPr>
        <p:txBody>
          <a:bodyPr vert="horz" lIns="91440" tIns="45720" rIns="91440" bIns="45720" rtlCol="0">
            <a:normAutofit/>
          </a:bodyPr>
          <a:lstStyle>
            <a:lvl1pPr>
              <a:defRPr lang="en-US" sz="900" kern="1200" smtClean="0">
                <a:solidFill>
                  <a:srgbClr val="414041"/>
                </a:solidFill>
                <a:latin typeface="Times New Roman" panose="02020603050405020304" pitchFamily="18" charset="0"/>
                <a:ea typeface="+mn-ea"/>
                <a:cs typeface="Times New Roman" panose="02020603050405020304" pitchFamily="18" charset="0"/>
              </a:defRPr>
            </a:lvl1pPr>
          </a:lstStyle>
          <a:p>
            <a:pPr marL="0" lvl="0" indent="0" algn="l" defTabSz="914400" rtl="0" eaLnBrk="1" latinLnBrk="0" hangingPunct="1">
              <a:spcBef>
                <a:spcPct val="0"/>
              </a:spcBef>
              <a:buFont typeface="Arial" pitchFamily="34" charset="0"/>
              <a:buNone/>
            </a:pPr>
            <a:r>
              <a:rPr lang="nb-NO" noProof="0" dirty="1"/>
              <a:t>Sett inn bilde</a:t>
            </a:r>
          </a:p>
        </p:txBody>
      </p:sp>
      <p:sp>
        <p:nvSpPr>
          <p:cNvPr id="61" name="Content Placeholder 2"/>
          <p:cNvSpPr>
            <a:spLocks noGrp="1"/>
          </p:cNvSpPr>
          <p:nvPr>
            <p:ph idx="51" hasCustomPrompt="1"/>
          </p:nvPr>
        </p:nvSpPr>
        <p:spPr>
          <a:xfrm>
            <a:off x="2633712" y="5430745"/>
            <a:ext cx="3840427" cy="288032"/>
          </a:xfrm>
        </p:spPr>
        <p:txBody>
          <a:bodyPr anchor="ctr">
            <a:noAutofit/>
          </a:bodyPr>
          <a:lstStyle>
            <a:lvl1pPr marL="0" indent="0">
              <a:spcBef>
                <a:spcPct val="0"/>
              </a:spcBef>
              <a:buNone/>
              <a:defRPr sz="1000">
                <a:solidFill>
                  <a:srgbClr val="414041"/>
                </a:solidFill>
                <a:latin typeface="Times New Roman" panose="02020603050405020304" pitchFamily="18" charset="0"/>
                <a:cs typeface="Times New Roman" panose="02020603050405020304" pitchFamily="18" charset="0"/>
              </a:defRPr>
            </a:lvl1pPr>
          </a:lstStyle>
          <a:p>
            <a:pPr lvl="0"/>
            <a:r>
              <a:rPr lang="nb-NO" noProof="0" dirty="1"/>
              <a:t>Posisjon</a:t>
            </a:r>
          </a:p>
        </p:txBody>
      </p:sp>
      <p:cxnSp>
        <p:nvCxnSpPr>
          <p:cNvPr id="62" name="Straight Connector 15"/>
          <p:cNvCxnSpPr/>
          <p:nvPr userDrawn="1"/>
        </p:nvCxnSpPr>
        <p:spPr>
          <a:xfrm>
            <a:off x="2441691" y="5867400"/>
            <a:ext cx="9313035" cy="0"/>
          </a:xfrm>
          <a:prstGeom prst="line"/>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63" name="Content Placeholder 2"/>
          <p:cNvSpPr>
            <a:spLocks noGrp="1"/>
          </p:cNvSpPr>
          <p:nvPr>
            <p:ph idx="52" hasCustomPrompt="1"/>
          </p:nvPr>
        </p:nvSpPr>
        <p:spPr>
          <a:xfrm>
            <a:off x="2633712" y="5070705"/>
            <a:ext cx="3840427" cy="288032"/>
          </a:xfrm>
        </p:spPr>
        <p:txBody>
          <a:bodyPr anchor="ctr">
            <a:noAutofit/>
          </a:bodyPr>
          <a:lstStyle>
            <a:lvl1pPr marL="0" indent="0">
              <a:spcBef>
                <a:spcPct val="0"/>
              </a:spcBef>
              <a:buNone/>
              <a:defRPr sz="2000">
                <a:solidFill>
                  <a:srgbClr val="414041"/>
                </a:solidFill>
                <a:latin typeface="Times New Roman" panose="02020603050405020304" pitchFamily="18" charset="0"/>
                <a:cs typeface="Times New Roman" panose="02020603050405020304" pitchFamily="18" charset="0"/>
              </a:defRPr>
            </a:lvl1pPr>
          </a:lstStyle>
          <a:p>
            <a:pPr lvl="0"/>
            <a:r>
              <a:rPr lang="nb-NO" noProof="0" dirty="1"/>
              <a:t>Navn</a:t>
            </a:r>
          </a:p>
        </p:txBody>
      </p:sp>
      <p:sp>
        <p:nvSpPr>
          <p:cNvPr id="65" name="Picture Placeholder 15"/>
          <p:cNvSpPr>
            <a:spLocks noGrp="1"/>
          </p:cNvSpPr>
          <p:nvPr>
            <p:ph type="pic" sz="quarter" idx="54" hasCustomPrompt="1"/>
          </p:nvPr>
        </p:nvSpPr>
        <p:spPr>
          <a:xfrm>
            <a:off x="1292352" y="4986865"/>
            <a:ext cx="1117600" cy="838800"/>
          </a:xfrm>
        </p:spPr>
        <p:txBody>
          <a:bodyPr vert="horz" lIns="91440" tIns="45720" rIns="91440" bIns="45720" rtlCol="0">
            <a:normAutofit/>
          </a:bodyPr>
          <a:lstStyle>
            <a:lvl1pPr>
              <a:defRPr lang="en-US" sz="900" kern="1200" smtClean="0">
                <a:solidFill>
                  <a:srgbClr val="414041"/>
                </a:solidFill>
                <a:latin typeface="Times New Roman" panose="02020603050405020304" pitchFamily="18" charset="0"/>
                <a:ea typeface="+mn-ea"/>
                <a:cs typeface="Times New Roman" panose="02020603050405020304" pitchFamily="18" charset="0"/>
              </a:defRPr>
            </a:lvl1pPr>
          </a:lstStyle>
          <a:p>
            <a:pPr marL="0" lvl="0" indent="0" algn="l" defTabSz="914400" rtl="0" eaLnBrk="1" latinLnBrk="0" hangingPunct="1">
              <a:spcBef>
                <a:spcPct val="0"/>
              </a:spcBef>
              <a:buFont typeface="Arial" pitchFamily="34" charset="0"/>
              <a:buNone/>
            </a:pPr>
            <a:r>
              <a:rPr lang="nb-NO" noProof="0" dirty="1"/>
              <a:t>Sett inn bilde</a:t>
            </a:r>
          </a:p>
        </p:txBody>
      </p:sp>
      <p:sp>
        <p:nvSpPr>
          <p:cNvPr id="30" name="Plassholder for lysbildenummer 4"/>
          <p:cNvSpPr>
            <a:spLocks noGrp="1"/>
          </p:cNvSpPr>
          <p:nvPr>
            <p:ph type="sldNum" sz="quarter" idx="17"/>
          </p:nvPr>
        </p:nvSpPr>
        <p:spPr>
          <a:xfrm>
            <a:off x="1292352" y="6091139"/>
            <a:ext cx="711200" cy="365125"/>
          </a:xfrm>
        </p:spPr>
        <p:txBody>
          <a:bodyPr lIns="0"/>
          <a:lstStyle>
            <a:lvl1pPr algn="l">
              <a:defRPr/>
            </a:lvl1pPr>
          </a:lstStyle>
          <a:p>
            <a:fld id="{B6F15528-21DE-4FAA-801E-634DDDAF4B2B}" type="slidenum">
              <a:rPr lang="en-US" smtClean="0">
                <a:solidFill>
                  <a:srgbClr val="414041"/>
                </a:solidFill>
              </a:rPr>
              <a:t>‹#›</a:t>
            </a:fld>
            <a:endParaRPr lang="en-US">
              <a:solidFill>
                <a:srgbClr val="414041"/>
              </a:solidFill>
            </a:endParaRPr>
          </a:p>
        </p:txBody>
      </p:sp>
      <p:sp>
        <p:nvSpPr>
          <p:cNvPr id="3" name="Plassholder for tekst 2"/>
          <p:cNvSpPr>
            <a:spLocks noGrp="1"/>
          </p:cNvSpPr>
          <p:nvPr>
            <p:ph type="body" sz="quarter" idx="55" hasCustomPrompt="1"/>
          </p:nvPr>
        </p:nvSpPr>
        <p:spPr>
          <a:xfrm>
            <a:off x="6603999" y="2226731"/>
            <a:ext cx="4572612" cy="838800"/>
          </a:xfrm>
        </p:spPr>
        <p:txBody>
          <a:bodyPr>
            <a:normAutofit/>
          </a:bodyPr>
          <a:lstStyle>
            <a:lvl1pPr marL="177800" indent="-177800">
              <a:buFontTx/>
              <a:buBlip>
                <a:blip r:embed="rId3"/>
              </a:buBlip>
              <a:defRPr sz="1300"/>
            </a:lvl1pPr>
          </a:lstStyle>
          <a:p>
            <a:pPr lvl="0"/>
            <a:r>
              <a:rPr lang="nb-NO" dirty="1"/>
              <a:t>Info</a:t>
            </a:r>
          </a:p>
        </p:txBody>
      </p:sp>
      <p:cxnSp>
        <p:nvCxnSpPr>
          <p:cNvPr id="38" name="Straight Connector 15"/>
          <p:cNvCxnSpPr/>
          <p:nvPr userDrawn="1"/>
        </p:nvCxnSpPr>
        <p:spPr>
          <a:xfrm>
            <a:off x="2430403" y="3107265"/>
            <a:ext cx="9313035" cy="0"/>
          </a:xfrm>
          <a:prstGeom prst="line"/>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4" name="Plassholder for tekst 3"/>
          <p:cNvSpPr>
            <a:spLocks noGrp="1"/>
          </p:cNvSpPr>
          <p:nvPr>
            <p:ph type="body" sz="quarter" idx="56" hasCustomPrompt="1"/>
          </p:nvPr>
        </p:nvSpPr>
        <p:spPr>
          <a:xfrm>
            <a:off x="6604000" y="3146776"/>
            <a:ext cx="4572000" cy="838800"/>
          </a:xfrm>
        </p:spPr>
        <p:txBody>
          <a:bodyPr>
            <a:normAutofit/>
          </a:bodyPr>
          <a:lstStyle>
            <a:lvl1pPr marL="177800" indent="-177800">
              <a:buFontTx/>
              <a:buBlip>
                <a:blip r:embed="rId3"/>
              </a:buBlip>
              <a:defRPr sz="1300"/>
            </a:lvl1pPr>
          </a:lstStyle>
          <a:p>
            <a:pPr lvl="0"/>
            <a:r>
              <a:rPr lang="nb-NO" dirty="1"/>
              <a:t>Info</a:t>
            </a:r>
          </a:p>
        </p:txBody>
      </p:sp>
      <p:sp>
        <p:nvSpPr>
          <p:cNvPr id="40" name="Plassholder for tekst 3"/>
          <p:cNvSpPr>
            <a:spLocks noGrp="1"/>
          </p:cNvSpPr>
          <p:nvPr>
            <p:ph type="body" sz="quarter" idx="57" hasCustomPrompt="1"/>
          </p:nvPr>
        </p:nvSpPr>
        <p:spPr>
          <a:xfrm>
            <a:off x="6603999" y="4066821"/>
            <a:ext cx="4572000" cy="838800"/>
          </a:xfrm>
        </p:spPr>
        <p:txBody>
          <a:bodyPr>
            <a:normAutofit/>
          </a:bodyPr>
          <a:lstStyle>
            <a:lvl1pPr marL="177800" indent="-177800">
              <a:buFontTx/>
              <a:buBlip>
                <a:blip r:embed="rId3"/>
              </a:buBlip>
              <a:defRPr sz="1300"/>
            </a:lvl1pPr>
          </a:lstStyle>
          <a:p>
            <a:pPr lvl="0"/>
            <a:r>
              <a:rPr lang="nb-NO" dirty="1"/>
              <a:t>Info</a:t>
            </a:r>
          </a:p>
        </p:txBody>
      </p:sp>
      <p:sp>
        <p:nvSpPr>
          <p:cNvPr id="41" name="Plassholder for tekst 3"/>
          <p:cNvSpPr>
            <a:spLocks noGrp="1"/>
          </p:cNvSpPr>
          <p:nvPr>
            <p:ph type="body" sz="quarter" idx="58" hasCustomPrompt="1"/>
          </p:nvPr>
        </p:nvSpPr>
        <p:spPr>
          <a:xfrm>
            <a:off x="6603999" y="4986865"/>
            <a:ext cx="4572000" cy="838800"/>
          </a:xfrm>
        </p:spPr>
        <p:txBody>
          <a:bodyPr>
            <a:normAutofit/>
          </a:bodyPr>
          <a:lstStyle>
            <a:lvl1pPr marL="177800" indent="-177800">
              <a:buFontTx/>
              <a:buBlip>
                <a:blip r:embed="rId3"/>
              </a:buBlip>
              <a:defRPr sz="1300"/>
            </a:lvl1pPr>
          </a:lstStyle>
          <a:p>
            <a:pPr lvl="0"/>
            <a:r>
              <a:rPr lang="nb-NO" dirty="1"/>
              <a:t>Info</a:t>
            </a:r>
          </a:p>
        </p:txBody>
      </p:sp>
      <p:sp>
        <p:nvSpPr>
          <p:cNvPr id="43" name="Tittel 1"/>
          <p:cNvSpPr>
            <a:spLocks noGrp="1"/>
          </p:cNvSpPr>
          <p:nvPr>
            <p:ph type="ctrTitle"/>
          </p:nvPr>
        </p:nvSpPr>
        <p:spPr>
          <a:xfrm>
            <a:off x="1292352" y="1152000"/>
            <a:ext cx="9883648" cy="608400"/>
          </a:xfrm>
          <a:prstGeom prst="rect"/>
        </p:spPr>
        <p:txBody>
          <a:bodyPr lIns="0" anchor="ctr" anchorCtr="0">
            <a:normAutofit/>
          </a:bodyPr>
          <a:lstStyle>
            <a:lvl1pPr algn="l">
              <a:defRPr sz="3600"/>
            </a:lvl1pPr>
          </a:lstStyle>
          <a:p>
            <a:r>
              <a:rPr lang="nb-NO" dirty="1"/>
              <a:t>Klikk for å redigere tittelstil</a:t>
            </a:r>
          </a:p>
        </p:txBody>
      </p:sp>
      <p:sp>
        <p:nvSpPr>
          <p:cNvPr id="46" name="Undertittel 2"/>
          <p:cNvSpPr>
            <a:spLocks noGrp="1"/>
          </p:cNvSpPr>
          <p:nvPr>
            <p:ph type="subTitle" idx="59"/>
          </p:nvPr>
        </p:nvSpPr>
        <p:spPr>
          <a:xfrm>
            <a:off x="1292352" y="1756394"/>
            <a:ext cx="9883648" cy="450382"/>
          </a:xfrm>
        </p:spPr>
        <p:txBody>
          <a:bodyPr lIns="0" anchor="ctr" anchorCtr="0"/>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dirty="1"/>
              <a:t>Klikk for å redigere undertittelstil i malen</a:t>
            </a:r>
          </a:p>
        </p:txBody>
      </p:sp>
      <p:pic>
        <p:nvPicPr>
          <p:cNvPr id="29" name="Picture 28" descr="I:\Frode\Logoer\wiersholm_logo_gronn.emf"/>
          <p:cNvPicPr/>
          <p:nvPr userDrawn="1"/>
        </p:nvPicPr>
        <p:blipFill>
          <a:blip r:embed="rId4"/>
          <a:srcRect/>
          <a:stretch>
            <a:fillRect/>
          </a:stretch>
        </p:blipFill>
        <p:spPr>
          <a:xfrm>
            <a:off x="9744405" y="6012001"/>
            <a:ext cx="1852507" cy="503555"/>
          </a:xfrm>
          <a:prstGeom prst="rect"/>
          <a:noFill/>
          <a:ln>
            <a:noFill/>
          </a:ln>
        </p:spPr>
      </p:pic>
    </p:spTree>
    <p:extLst>
      <p:ext uri="{BB962C8B-B14F-4D97-AF65-F5344CB8AC3E}">
        <p14:creationId xmlns:p14="http://schemas.microsoft.com/office/powerpoint/2010/main" val="1379392904"/>
      </p:ext>
    </p:extLst>
  </p:cSld>
  <p:clrMapOvr>
    <a:masterClrMapping/>
  </p:clrMapOvr>
  <p:timing>
    <p:tnLst>
      <p:par>
        <p:cT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tel og tekst x 2 m/bullets">
    <p:spTree>
      <p:nvGrpSpPr>
        <p:cNvPr id="1" name=""/>
        <p:cNvGrpSpPr/>
        <p:nvPr/>
      </p:nvGrpSpPr>
      <p:grpSpPr>
        <a:xfrm>
          <a:off x="0" y="0"/>
          <a:ext cx="0" cy="0"/>
          <a:chOff x="0" y="0"/>
          <a:chExt cx="0" cy="0"/>
        </a:xfrm>
      </p:grpSpPr>
      <p:graphicFrame>
        <p:nvGraphicFramePr>
          <p:cNvPr id="2" name="Objekt 1"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progId="TCLayout.ActiveDocument.1" r:id="rId9" spid="_x0000_s1058">
                  <p:embed/>
                </p:oleObj>
              </mc:Choice>
              <mc:Fallback>
                <p:oleObj name="think-cell Slide" progId="TCLayout.ActiveDocument.1" r:id="rId9" spid="_x0000_s1058">
                  <p:embed/>
                  <p:pic>
                    <p:nvPicPr>
                      <p:cNvPr id="0" name="OLE substitute image"/>
                      <p:cNvPicPr/>
                      <p:nvPr/>
                    </p:nvPicPr>
                    <p:blipFill>
                      <a:blip r:embed="rId5"/>
                      <a:srcRect/>
                      <a:stretch>
                        <a:fillRect/>
                      </a:stretch>
                    </p:blipFill>
                    <p:spPr>
                      <a:xfrm>
                        <a:off x="1588" y="1588"/>
                        <a:ext cx="1587" cy="1587"/>
                      </a:xfrm>
                      <a:prstGeom prst="rect"/>
                    </p:spPr>
                  </p:pic>
                </p:oleObj>
              </mc:Fallback>
            </mc:AlternateContent>
          </a:graphicData>
        </a:graphic>
      </p:graphicFrame>
      <p:sp>
        <p:nvSpPr>
          <p:cNvPr id="13" name="Plassholder for tekst 8"/>
          <p:cNvSpPr>
            <a:spLocks noGrp="1"/>
          </p:cNvSpPr>
          <p:nvPr>
            <p:ph type="body" sz="quarter" idx="15" hasCustomPrompt="1"/>
          </p:nvPr>
        </p:nvSpPr>
        <p:spPr>
          <a:xfrm>
            <a:off x="1292353" y="1"/>
            <a:ext cx="852529" cy="849539"/>
          </a:xfrm>
          <a:solidFill>
            <a:srgbClr val="6CB33F"/>
          </a:solidFill>
        </p:spPr>
        <p:txBody>
          <a:bodyPr bIns="0" anchor="b">
            <a:noAutofit/>
          </a:bodyPr>
          <a:lstStyle>
            <a:lvl1pPr marL="0" indent="0" algn="ctr">
              <a:buNone/>
              <a:defRPr sz="3400">
                <a:solidFill>
                  <a:schemeClr val="bg1"/>
                </a:solidFill>
              </a:defRPr>
            </a:lvl1pPr>
          </a:lstStyle>
          <a:p>
            <a:pPr lvl="0"/>
            <a:r>
              <a:rPr lang="nb-NO" noProof="0" dirty="1"/>
              <a:t>#</a:t>
            </a:r>
          </a:p>
        </p:txBody>
      </p:sp>
      <p:sp>
        <p:nvSpPr>
          <p:cNvPr id="14" name="Plassholder for tekst 10"/>
          <p:cNvSpPr>
            <a:spLocks noGrp="1"/>
          </p:cNvSpPr>
          <p:nvPr>
            <p:ph type="body" sz="quarter" idx="16"/>
          </p:nvPr>
        </p:nvSpPr>
        <p:spPr>
          <a:xfrm>
            <a:off x="2144881" y="338667"/>
            <a:ext cx="3239920" cy="510872"/>
          </a:xfrm>
          <a:blipFill>
            <a:blip r:embed="rId6"/>
            <a:srcRect/>
            <a:stretch>
              <a:fillRect/>
            </a:stretch>
          </a:blipFill>
        </p:spPr>
        <p:txBody>
          <a:bodyPr bIns="61200" anchor="b">
            <a:noAutofit/>
          </a:bodyPr>
          <a:lstStyle>
            <a:lvl1pPr marL="0" indent="0">
              <a:buNone/>
              <a:defRPr sz="1400"/>
            </a:lvl1pPr>
          </a:lstStyle>
          <a:p>
            <a:pPr lvl="0"/>
            <a:r>
              <a:rPr lang="nb-NO" dirty="1"/>
              <a:t>Klikk for å redigere tekststiler i malen</a:t>
            </a:r>
          </a:p>
        </p:txBody>
      </p:sp>
      <p:sp>
        <p:nvSpPr>
          <p:cNvPr id="10" name="Plassholder for lysbildenummer 4"/>
          <p:cNvSpPr>
            <a:spLocks noGrp="1"/>
          </p:cNvSpPr>
          <p:nvPr>
            <p:ph type="sldNum" sz="quarter" idx="17"/>
          </p:nvPr>
        </p:nvSpPr>
        <p:spPr>
          <a:xfrm>
            <a:off x="1292352" y="6091139"/>
            <a:ext cx="711200" cy="365125"/>
          </a:xfrm>
        </p:spPr>
        <p:txBody>
          <a:bodyPr lIns="0"/>
          <a:lstStyle>
            <a:lvl1pPr algn="l">
              <a:defRPr/>
            </a:lvl1pPr>
          </a:lstStyle>
          <a:p>
            <a:fld id="{B6F15528-21DE-4FAA-801E-634DDDAF4B2B}" type="slidenum">
              <a:rPr lang="en-US" smtClean="0">
                <a:solidFill>
                  <a:srgbClr val="414041"/>
                </a:solidFill>
              </a:rPr>
              <a:t>‹#›</a:t>
            </a:fld>
            <a:endParaRPr lang="en-US">
              <a:solidFill>
                <a:srgbClr val="414041"/>
              </a:solidFill>
            </a:endParaRPr>
          </a:p>
        </p:txBody>
      </p:sp>
      <p:sp>
        <p:nvSpPr>
          <p:cNvPr id="25" name="Tittel 1"/>
          <p:cNvSpPr>
            <a:spLocks noGrp="1"/>
          </p:cNvSpPr>
          <p:nvPr>
            <p:ph type="ctrTitle"/>
          </p:nvPr>
        </p:nvSpPr>
        <p:spPr>
          <a:xfrm>
            <a:off x="1292352" y="1152576"/>
            <a:ext cx="9883648" cy="608400"/>
          </a:xfrm>
          <a:prstGeom prst="rect"/>
        </p:spPr>
        <p:txBody>
          <a:bodyPr lIns="0" anchor="ctr" anchorCtr="0">
            <a:normAutofit/>
          </a:bodyPr>
          <a:lstStyle>
            <a:lvl1pPr algn="l">
              <a:defRPr sz="3600"/>
            </a:lvl1pPr>
          </a:lstStyle>
          <a:p>
            <a:r>
              <a:rPr lang="nb-NO" dirty="1"/>
              <a:t>Klikk for å redigere tittelstil</a:t>
            </a:r>
          </a:p>
        </p:txBody>
      </p:sp>
      <p:sp>
        <p:nvSpPr>
          <p:cNvPr id="26" name="Undertittel 2"/>
          <p:cNvSpPr>
            <a:spLocks noGrp="1"/>
          </p:cNvSpPr>
          <p:nvPr>
            <p:ph type="subTitle" idx="59"/>
          </p:nvPr>
        </p:nvSpPr>
        <p:spPr>
          <a:xfrm>
            <a:off x="1292352" y="1756394"/>
            <a:ext cx="9883648" cy="450382"/>
          </a:xfrm>
        </p:spPr>
        <p:txBody>
          <a:bodyPr lIns="0" anchor="ctr" anchorCtr="0"/>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dirty="1"/>
              <a:t>Klikk for å redigere undertittelstil i malen</a:t>
            </a:r>
          </a:p>
        </p:txBody>
      </p:sp>
      <p:sp>
        <p:nvSpPr>
          <p:cNvPr id="29" name="Plassholder for innhold 4"/>
          <p:cNvSpPr>
            <a:spLocks noGrp="1"/>
          </p:cNvSpPr>
          <p:nvPr>
            <p:ph sz="quarter" idx="43"/>
          </p:nvPr>
        </p:nvSpPr>
        <p:spPr>
          <a:xfrm>
            <a:off x="1293285" y="2206776"/>
            <a:ext cx="4706705" cy="3584424"/>
          </a:xfrm>
        </p:spPr>
        <p:txBody>
          <a:bodyPr lIns="0"/>
          <a:lstStyle>
            <a:lvl1pPr marL="184150" indent="-180000">
              <a:spcBef>
                <a:spcPct val="0"/>
              </a:spcBef>
              <a:spcAft>
                <a:spcPts val="600"/>
              </a:spcAft>
              <a:buFontTx/>
              <a:buBlip>
                <a:blip r:embed="rId7"/>
              </a:buBlip>
              <a:defRPr/>
            </a:lvl1pPr>
            <a:lvl2pPr>
              <a:spcBef>
                <a:spcPct val="0"/>
              </a:spcBef>
              <a:spcAft>
                <a:spcPts val="600"/>
              </a:spcAft>
              <a:defRPr/>
            </a:lvl2pPr>
            <a:lvl3pPr>
              <a:spcBef>
                <a:spcPct val="0"/>
              </a:spcBef>
              <a:spcAft>
                <a:spcPts val="600"/>
              </a:spcAft>
              <a:defRPr sz="1400"/>
            </a:lvl3pPr>
            <a:lvl4pPr indent="-144000">
              <a:spcBef>
                <a:spcPct val="0"/>
              </a:spcBef>
              <a:spcAft>
                <a:spcPts val="600"/>
              </a:spcAft>
              <a:defRPr sz="1200"/>
            </a:lvl4pPr>
            <a:lvl5pPr indent="-144000">
              <a:spcBef>
                <a:spcPct val="0"/>
              </a:spcBef>
              <a:spcAft>
                <a:spcPts val="600"/>
              </a:spcAft>
              <a:defRPr sz="1100"/>
            </a:lvl5pPr>
          </a:lstStyle>
          <a:p>
            <a:pPr lvl="0"/>
            <a:r>
              <a:rPr lang="nb-NO" dirty="1"/>
              <a:t>Klikk for å redigere tekststiler i malen</a:t>
            </a:r>
          </a:p>
          <a:p>
            <a:pPr lvl="1"/>
            <a:r>
              <a:rPr lang="nb-NO" dirty="1"/>
              <a:t>Andre nivå</a:t>
            </a:r>
          </a:p>
          <a:p>
            <a:pPr lvl="2"/>
            <a:r>
              <a:rPr lang="nb-NO" dirty="1"/>
              <a:t>Tredje nivå</a:t>
            </a:r>
          </a:p>
          <a:p>
            <a:pPr lvl="3"/>
            <a:r>
              <a:rPr lang="nb-NO" dirty="1"/>
              <a:t>Fjerde nivå</a:t>
            </a:r>
          </a:p>
          <a:p>
            <a:pPr lvl="4"/>
            <a:r>
              <a:rPr lang="nb-NO" dirty="1"/>
              <a:t>Femte nivå</a:t>
            </a:r>
          </a:p>
        </p:txBody>
      </p:sp>
      <p:sp>
        <p:nvSpPr>
          <p:cNvPr id="30" name="Plassholder for innhold 4"/>
          <p:cNvSpPr>
            <a:spLocks noGrp="1"/>
          </p:cNvSpPr>
          <p:nvPr>
            <p:ph sz="quarter" idx="60"/>
          </p:nvPr>
        </p:nvSpPr>
        <p:spPr>
          <a:xfrm>
            <a:off x="6288021" y="2206776"/>
            <a:ext cx="4887979" cy="3584424"/>
          </a:xfrm>
        </p:spPr>
        <p:txBody>
          <a:bodyPr lIns="0"/>
          <a:lstStyle>
            <a:lvl1pPr marL="184150" indent="-180000">
              <a:spcBef>
                <a:spcPct val="0"/>
              </a:spcBef>
              <a:spcAft>
                <a:spcPts val="600"/>
              </a:spcAft>
              <a:buFontTx/>
              <a:buBlip>
                <a:blip r:embed="rId7"/>
              </a:buBlip>
              <a:defRPr/>
            </a:lvl1pPr>
            <a:lvl2pPr>
              <a:spcBef>
                <a:spcPct val="0"/>
              </a:spcBef>
              <a:spcAft>
                <a:spcPts val="600"/>
              </a:spcAft>
              <a:defRPr/>
            </a:lvl2pPr>
            <a:lvl3pPr>
              <a:spcBef>
                <a:spcPct val="0"/>
              </a:spcBef>
              <a:spcAft>
                <a:spcPts val="600"/>
              </a:spcAft>
              <a:defRPr sz="1400"/>
            </a:lvl3pPr>
            <a:lvl4pPr indent="-144000">
              <a:spcBef>
                <a:spcPct val="0"/>
              </a:spcBef>
              <a:spcAft>
                <a:spcPts val="600"/>
              </a:spcAft>
              <a:defRPr sz="1200"/>
            </a:lvl4pPr>
            <a:lvl5pPr indent="-144000">
              <a:spcBef>
                <a:spcPct val="0"/>
              </a:spcBef>
              <a:spcAft>
                <a:spcPts val="600"/>
              </a:spcAft>
              <a:defRPr sz="1100"/>
            </a:lvl5pPr>
          </a:lstStyle>
          <a:p>
            <a:pPr lvl="0"/>
            <a:r>
              <a:rPr lang="nb-NO" dirty="1"/>
              <a:t>Klikk for å redigere tekststiler i malen</a:t>
            </a:r>
          </a:p>
          <a:p>
            <a:pPr lvl="1"/>
            <a:r>
              <a:rPr lang="nb-NO" dirty="1"/>
              <a:t>Andre nivå</a:t>
            </a:r>
          </a:p>
          <a:p>
            <a:pPr lvl="2"/>
            <a:r>
              <a:rPr lang="nb-NO" dirty="1"/>
              <a:t>Tredje nivå</a:t>
            </a:r>
          </a:p>
          <a:p>
            <a:pPr lvl="3"/>
            <a:r>
              <a:rPr lang="nb-NO" dirty="1"/>
              <a:t>Fjerde nivå</a:t>
            </a:r>
          </a:p>
          <a:p>
            <a:pPr lvl="4"/>
            <a:r>
              <a:rPr lang="nb-NO" dirty="1"/>
              <a:t>Femte nivå</a:t>
            </a:r>
          </a:p>
        </p:txBody>
      </p:sp>
      <p:pic>
        <p:nvPicPr>
          <p:cNvPr id="12" name="Picture 11" descr="I:\Frode\Logoer\wiersholm_logo_gronn.emf"/>
          <p:cNvPicPr/>
          <p:nvPr userDrawn="1"/>
        </p:nvPicPr>
        <p:blipFill>
          <a:blip r:embed="rId8"/>
          <a:srcRect/>
          <a:stretch>
            <a:fillRect/>
          </a:stretch>
        </p:blipFill>
        <p:spPr>
          <a:xfrm>
            <a:off x="10704512" y="6251395"/>
            <a:ext cx="1180432" cy="424417"/>
          </a:xfrm>
          <a:prstGeom prst="rect"/>
          <a:noFill/>
          <a:ln>
            <a:noFill/>
          </a:ln>
        </p:spPr>
      </p:pic>
    </p:spTree>
    <p:extLst>
      <p:ext uri="{BB962C8B-B14F-4D97-AF65-F5344CB8AC3E}">
        <p14:creationId xmlns:p14="http://schemas.microsoft.com/office/powerpoint/2010/main" val="3796759380"/>
      </p:ext>
    </p:extLst>
  </p:cSld>
  <p:clrMapOvr>
    <a:masterClrMapping/>
  </p:clrMapOvr>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ittel og bullets - uten kap.">
    <p:spTree>
      <p:nvGrpSpPr>
        <p:cNvPr id="1" name=""/>
        <p:cNvGrpSpPr/>
        <p:nvPr/>
      </p:nvGrpSpPr>
      <p:grpSpPr>
        <a:xfrm>
          <a:off x="0" y="0"/>
          <a:ext cx="0" cy="0"/>
          <a:chOff x="0" y="0"/>
          <a:chExt cx="0" cy="0"/>
        </a:xfrm>
      </p:grpSpPr>
      <p:sp>
        <p:nvSpPr>
          <p:cNvPr id="7" name="Plassholder for lysbildenummer 4"/>
          <p:cNvSpPr>
            <a:spLocks noGrp="1"/>
          </p:cNvSpPr>
          <p:nvPr>
            <p:ph type="sldNum" sz="quarter" idx="17"/>
          </p:nvPr>
        </p:nvSpPr>
        <p:spPr>
          <a:xfrm>
            <a:off x="1292352" y="6091139"/>
            <a:ext cx="711200" cy="365125"/>
          </a:xfrm>
        </p:spPr>
        <p:txBody>
          <a:bodyPr lIns="0"/>
          <a:lstStyle>
            <a:lvl1pPr algn="l">
              <a:defRPr/>
            </a:lvl1pPr>
          </a:lstStyle>
          <a:p>
            <a:fld id="{B6F15528-21DE-4FAA-801E-634DDDAF4B2B}" type="slidenum">
              <a:rPr lang="en-US" smtClean="0">
                <a:solidFill>
                  <a:srgbClr val="414041"/>
                </a:solidFill>
              </a:rPr>
              <a:t>‹#›</a:t>
            </a:fld>
            <a:endParaRPr lang="en-US">
              <a:solidFill>
                <a:srgbClr val="414041"/>
              </a:solidFill>
            </a:endParaRPr>
          </a:p>
        </p:txBody>
      </p:sp>
      <p:sp>
        <p:nvSpPr>
          <p:cNvPr id="19" name="Tittel 1"/>
          <p:cNvSpPr>
            <a:spLocks noGrp="1"/>
          </p:cNvSpPr>
          <p:nvPr>
            <p:ph type="ctrTitle"/>
          </p:nvPr>
        </p:nvSpPr>
        <p:spPr>
          <a:xfrm>
            <a:off x="1292352" y="720000"/>
            <a:ext cx="9883648" cy="608400"/>
          </a:xfrm>
          <a:prstGeom prst="rect"/>
        </p:spPr>
        <p:txBody>
          <a:bodyPr lIns="0" anchor="ctr" anchorCtr="0">
            <a:normAutofit/>
          </a:bodyPr>
          <a:lstStyle>
            <a:lvl1pPr algn="l">
              <a:defRPr sz="3600"/>
            </a:lvl1pPr>
          </a:lstStyle>
          <a:p>
            <a:r>
              <a:rPr lang="nb-NO" dirty="1"/>
              <a:t>Klikk for å redigere tittelstil</a:t>
            </a:r>
          </a:p>
        </p:txBody>
      </p:sp>
      <p:sp>
        <p:nvSpPr>
          <p:cNvPr id="20" name="Undertittel 2"/>
          <p:cNvSpPr>
            <a:spLocks noGrp="1"/>
          </p:cNvSpPr>
          <p:nvPr>
            <p:ph type="subTitle" idx="59"/>
          </p:nvPr>
        </p:nvSpPr>
        <p:spPr>
          <a:xfrm>
            <a:off x="1292352" y="1360203"/>
            <a:ext cx="9883648" cy="450382"/>
          </a:xfrm>
        </p:spPr>
        <p:txBody>
          <a:bodyPr lIns="0" anchor="ctr" anchorCtr="0"/>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dirty="1"/>
              <a:t>Klikk for å redigere undertittelstil i malen</a:t>
            </a:r>
          </a:p>
        </p:txBody>
      </p:sp>
      <p:sp>
        <p:nvSpPr>
          <p:cNvPr id="22" name="Plassholder for innhold 4"/>
          <p:cNvSpPr>
            <a:spLocks noGrp="1"/>
          </p:cNvSpPr>
          <p:nvPr>
            <p:ph sz="quarter" idx="43"/>
          </p:nvPr>
        </p:nvSpPr>
        <p:spPr>
          <a:xfrm>
            <a:off x="1293285" y="1842388"/>
            <a:ext cx="9882716" cy="3948812"/>
          </a:xfrm>
        </p:spPr>
        <p:txBody>
          <a:bodyPr lIns="0"/>
          <a:lstStyle>
            <a:lvl1pPr marL="180000" indent="-180000">
              <a:spcBef>
                <a:spcPct val="0"/>
              </a:spcBef>
              <a:spcAft>
                <a:spcPts val="600"/>
              </a:spcAft>
              <a:buFontTx/>
              <a:buBlip>
                <a:blip r:embed="rId2"/>
              </a:buBlip>
              <a:defRPr/>
            </a:lvl1pPr>
            <a:lvl2pPr>
              <a:spcBef>
                <a:spcPct val="0"/>
              </a:spcBef>
              <a:spcAft>
                <a:spcPts val="600"/>
              </a:spcAft>
              <a:defRPr/>
            </a:lvl2pPr>
            <a:lvl3pPr>
              <a:spcBef>
                <a:spcPct val="0"/>
              </a:spcBef>
              <a:spcAft>
                <a:spcPts val="600"/>
              </a:spcAft>
              <a:defRPr sz="1400"/>
            </a:lvl3pPr>
            <a:lvl4pPr indent="-144000">
              <a:spcBef>
                <a:spcPct val="0"/>
              </a:spcBef>
              <a:spcAft>
                <a:spcPts val="600"/>
              </a:spcAft>
              <a:defRPr sz="1200"/>
            </a:lvl4pPr>
            <a:lvl5pPr indent="-144000">
              <a:spcBef>
                <a:spcPct val="0"/>
              </a:spcBef>
              <a:spcAft>
                <a:spcPts val="600"/>
              </a:spcAft>
              <a:defRPr sz="1100"/>
            </a:lvl5pPr>
          </a:lstStyle>
          <a:p>
            <a:pPr lvl="0"/>
            <a:r>
              <a:rPr lang="nb-NO" dirty="1"/>
              <a:t>Klikk for å redigere tekststiler i malen</a:t>
            </a:r>
          </a:p>
          <a:p>
            <a:pPr lvl="1"/>
            <a:r>
              <a:rPr lang="nb-NO" dirty="1"/>
              <a:t>Andre nivå</a:t>
            </a:r>
          </a:p>
          <a:p>
            <a:pPr lvl="2"/>
            <a:r>
              <a:rPr lang="nb-NO" dirty="1"/>
              <a:t>Tredje nivå</a:t>
            </a:r>
          </a:p>
          <a:p>
            <a:pPr lvl="3"/>
            <a:r>
              <a:rPr lang="nb-NO" dirty="1"/>
              <a:t>Fjerde nivå</a:t>
            </a:r>
          </a:p>
          <a:p>
            <a:pPr lvl="4"/>
            <a:r>
              <a:rPr lang="nb-NO" dirty="1"/>
              <a:t>Femte nivå</a:t>
            </a:r>
          </a:p>
        </p:txBody>
      </p:sp>
      <p:pic>
        <p:nvPicPr>
          <p:cNvPr id="9" name="Picture 8" descr="I:\Frode\Logoer\wiersholm_logo_gronn.emf"/>
          <p:cNvPicPr/>
          <p:nvPr userDrawn="1"/>
        </p:nvPicPr>
        <p:blipFill>
          <a:blip r:embed="rId3"/>
          <a:srcRect/>
          <a:stretch>
            <a:fillRect/>
          </a:stretch>
        </p:blipFill>
        <p:spPr>
          <a:xfrm>
            <a:off x="9744405" y="6012001"/>
            <a:ext cx="1852507" cy="503555"/>
          </a:xfrm>
          <a:prstGeom prst="rect"/>
          <a:noFill/>
          <a:ln>
            <a:noFill/>
          </a:ln>
        </p:spPr>
      </p:pic>
    </p:spTree>
    <p:extLst>
      <p:ext uri="{BB962C8B-B14F-4D97-AF65-F5344CB8AC3E}">
        <p14:creationId xmlns:p14="http://schemas.microsoft.com/office/powerpoint/2010/main" val="2501016034"/>
      </p:ext>
    </p:extLst>
  </p:cSld>
  <p:clrMapOvr>
    <a:masterClrMapping/>
  </p:clrMapOvr>
  <p:timing>
    <p:tnLst>
      <p:par>
        <p:cT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Kun tittel">
    <p:spTree>
      <p:nvGrpSpPr>
        <p:cNvPr id="1" name=""/>
        <p:cNvGrpSpPr/>
        <p:nvPr/>
      </p:nvGrpSpPr>
      <p:grpSpPr>
        <a:xfrm>
          <a:off x="0" y="0"/>
          <a:ext cx="0" cy="0"/>
          <a:chOff x="0" y="0"/>
          <a:chExt cx="0" cy="0"/>
        </a:xfrm>
      </p:grpSpPr>
      <p:graphicFrame>
        <p:nvGraphicFramePr>
          <p:cNvPr id="2" name="Objekt 1"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progId="TCLayout.ActiveDocument.1" r:id="rId7" spid="_x0000_s1059">
                  <p:embed/>
                </p:oleObj>
              </mc:Choice>
              <mc:Fallback>
                <p:oleObj name="think-cell Slide" progId="TCLayout.ActiveDocument.1" r:id="rId7" spid="_x0000_s1059">
                  <p:embed/>
                  <p:pic>
                    <p:nvPicPr>
                      <p:cNvPr id="0" name="OLE substitute image"/>
                      <p:cNvPicPr/>
                      <p:nvPr/>
                    </p:nvPicPr>
                    <p:blipFill>
                      <a:blip r:embed="rId5"/>
                      <a:srcRect/>
                      <a:stretch>
                        <a:fillRect/>
                      </a:stretch>
                    </p:blipFill>
                    <p:spPr>
                      <a:xfrm>
                        <a:off x="1588" y="1588"/>
                        <a:ext cx="1587" cy="1587"/>
                      </a:xfrm>
                      <a:prstGeom prst="rect"/>
                    </p:spPr>
                  </p:pic>
                </p:oleObj>
              </mc:Fallback>
            </mc:AlternateContent>
          </a:graphicData>
        </a:graphic>
      </p:graphicFrame>
      <p:sp>
        <p:nvSpPr>
          <p:cNvPr id="7" name="Plassholder for lysbildenummer 4"/>
          <p:cNvSpPr>
            <a:spLocks noGrp="1"/>
          </p:cNvSpPr>
          <p:nvPr>
            <p:ph type="sldNum" sz="quarter" idx="17"/>
          </p:nvPr>
        </p:nvSpPr>
        <p:spPr>
          <a:xfrm>
            <a:off x="1292352" y="6091139"/>
            <a:ext cx="711200" cy="365125"/>
          </a:xfrm>
        </p:spPr>
        <p:txBody>
          <a:bodyPr lIns="0"/>
          <a:lstStyle>
            <a:lvl1pPr algn="l">
              <a:defRPr/>
            </a:lvl1pPr>
          </a:lstStyle>
          <a:p>
            <a:fld id="{B6F15528-21DE-4FAA-801E-634DDDAF4B2B}" type="slidenum">
              <a:rPr lang="en-US" smtClean="0">
                <a:solidFill>
                  <a:srgbClr val="414041"/>
                </a:solidFill>
              </a:rPr>
              <a:t>‹#›</a:t>
            </a:fld>
            <a:endParaRPr lang="en-US">
              <a:solidFill>
                <a:srgbClr val="414041"/>
              </a:solidFill>
            </a:endParaRPr>
          </a:p>
        </p:txBody>
      </p:sp>
      <p:sp>
        <p:nvSpPr>
          <p:cNvPr id="11" name="Tittel 1"/>
          <p:cNvSpPr>
            <a:spLocks noGrp="1"/>
          </p:cNvSpPr>
          <p:nvPr>
            <p:ph type="ctrTitle"/>
          </p:nvPr>
        </p:nvSpPr>
        <p:spPr>
          <a:xfrm>
            <a:off x="1292352" y="720000"/>
            <a:ext cx="9883648" cy="608400"/>
          </a:xfrm>
          <a:prstGeom prst="rect"/>
        </p:spPr>
        <p:txBody>
          <a:bodyPr lIns="0" anchor="ctr" anchorCtr="0">
            <a:normAutofit/>
          </a:bodyPr>
          <a:lstStyle>
            <a:lvl1pPr algn="l">
              <a:defRPr sz="3600"/>
            </a:lvl1pPr>
          </a:lstStyle>
          <a:p>
            <a:r>
              <a:rPr lang="nb-NO" dirty="1"/>
              <a:t>Klikk for å redigere tittelstil</a:t>
            </a:r>
          </a:p>
        </p:txBody>
      </p:sp>
      <p:pic>
        <p:nvPicPr>
          <p:cNvPr id="6" name="Picture 5" descr="I:\Frode\Logoer\wiersholm_logo_gronn.emf"/>
          <p:cNvPicPr/>
          <p:nvPr userDrawn="1"/>
        </p:nvPicPr>
        <p:blipFill>
          <a:blip r:embed="rId6"/>
          <a:srcRect/>
          <a:stretch>
            <a:fillRect/>
          </a:stretch>
        </p:blipFill>
        <p:spPr>
          <a:xfrm>
            <a:off x="9744405" y="6012001"/>
            <a:ext cx="1852507" cy="503555"/>
          </a:xfrm>
          <a:prstGeom prst="rect"/>
          <a:noFill/>
          <a:ln>
            <a:noFill/>
          </a:ln>
        </p:spPr>
      </p:pic>
    </p:spTree>
    <p:extLst>
      <p:ext uri="{BB962C8B-B14F-4D97-AF65-F5344CB8AC3E}">
        <p14:creationId xmlns:p14="http://schemas.microsoft.com/office/powerpoint/2010/main" val="512642733"/>
      </p:ext>
    </p:extLst>
  </p:cSld>
  <p:clrMapOvr>
    <a:masterClrMapping/>
  </p:clrMapOvr>
  <p:timing>
    <p:tnLst>
      <p:par>
        <p:cTn id="1" dur="indefinite" restart="never" nodeType="tmRoot"/>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ittel og tekst x 1 - uten kap">
    <p:spTree>
      <p:nvGrpSpPr>
        <p:cNvPr id="1" name=""/>
        <p:cNvGrpSpPr/>
        <p:nvPr/>
      </p:nvGrpSpPr>
      <p:grpSpPr>
        <a:xfrm>
          <a:off x="0" y="0"/>
          <a:ext cx="0" cy="0"/>
          <a:chOff x="0" y="0"/>
          <a:chExt cx="0" cy="0"/>
        </a:xfrm>
      </p:grpSpPr>
      <p:sp>
        <p:nvSpPr>
          <p:cNvPr id="7" name="Plassholder for lysbildenummer 4"/>
          <p:cNvSpPr>
            <a:spLocks noGrp="1"/>
          </p:cNvSpPr>
          <p:nvPr>
            <p:ph type="sldNum" sz="quarter" idx="17"/>
          </p:nvPr>
        </p:nvSpPr>
        <p:spPr>
          <a:xfrm>
            <a:off x="1292352" y="6091139"/>
            <a:ext cx="711200" cy="365125"/>
          </a:xfrm>
        </p:spPr>
        <p:txBody>
          <a:bodyPr lIns="0"/>
          <a:lstStyle>
            <a:lvl1pPr algn="l">
              <a:defRPr/>
            </a:lvl1pPr>
          </a:lstStyle>
          <a:p>
            <a:fld id="{B6F15528-21DE-4FAA-801E-634DDDAF4B2B}" type="slidenum">
              <a:rPr lang="en-US" smtClean="0">
                <a:solidFill>
                  <a:srgbClr val="414041"/>
                </a:solidFill>
              </a:rPr>
              <a:t>‹#›</a:t>
            </a:fld>
            <a:endParaRPr lang="en-US">
              <a:solidFill>
                <a:srgbClr val="414041"/>
              </a:solidFill>
            </a:endParaRPr>
          </a:p>
        </p:txBody>
      </p:sp>
      <p:sp>
        <p:nvSpPr>
          <p:cNvPr id="14" name="Tittel 1"/>
          <p:cNvSpPr>
            <a:spLocks noGrp="1"/>
          </p:cNvSpPr>
          <p:nvPr>
            <p:ph type="ctrTitle"/>
          </p:nvPr>
        </p:nvSpPr>
        <p:spPr>
          <a:xfrm>
            <a:off x="1292352" y="720000"/>
            <a:ext cx="9883648" cy="608400"/>
          </a:xfrm>
          <a:prstGeom prst="rect"/>
        </p:spPr>
        <p:txBody>
          <a:bodyPr lIns="0" anchor="ctr" anchorCtr="0">
            <a:normAutofit/>
          </a:bodyPr>
          <a:lstStyle>
            <a:lvl1pPr algn="l">
              <a:defRPr sz="3600"/>
            </a:lvl1pPr>
          </a:lstStyle>
          <a:p>
            <a:r>
              <a:rPr lang="nb-NO" dirty="1"/>
              <a:t>Klikk for å redigere tittelstil</a:t>
            </a:r>
          </a:p>
        </p:txBody>
      </p:sp>
      <p:sp>
        <p:nvSpPr>
          <p:cNvPr id="15" name="Undertittel 2"/>
          <p:cNvSpPr>
            <a:spLocks noGrp="1"/>
          </p:cNvSpPr>
          <p:nvPr>
            <p:ph type="subTitle" idx="59"/>
          </p:nvPr>
        </p:nvSpPr>
        <p:spPr>
          <a:xfrm>
            <a:off x="1292352" y="1367446"/>
            <a:ext cx="9883648" cy="450382"/>
          </a:xfrm>
        </p:spPr>
        <p:txBody>
          <a:bodyPr lIns="0" anchor="ctr" anchorCtr="0"/>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dirty="1"/>
              <a:t>Klikk for å redigere undertittelstil i malen</a:t>
            </a:r>
          </a:p>
        </p:txBody>
      </p:sp>
      <p:sp>
        <p:nvSpPr>
          <p:cNvPr id="17" name="Plassholder for innhold 4"/>
          <p:cNvSpPr>
            <a:spLocks noGrp="1"/>
          </p:cNvSpPr>
          <p:nvPr>
            <p:ph sz="quarter" idx="43"/>
          </p:nvPr>
        </p:nvSpPr>
        <p:spPr>
          <a:xfrm>
            <a:off x="1293285" y="1842388"/>
            <a:ext cx="9882716" cy="3948812"/>
          </a:xfrm>
        </p:spPr>
        <p:txBody>
          <a:bodyPr lIns="0"/>
          <a:lstStyle>
            <a:lvl1pPr marL="180000" indent="-180000">
              <a:spcBef>
                <a:spcPct val="0"/>
              </a:spcBef>
              <a:spcAft>
                <a:spcPts val="600"/>
              </a:spcAft>
              <a:buFontTx/>
              <a:buBlip>
                <a:blip r:embed="rId2"/>
              </a:buBlip>
              <a:defRPr/>
            </a:lvl1pPr>
            <a:lvl2pPr>
              <a:spcBef>
                <a:spcPct val="0"/>
              </a:spcBef>
              <a:spcAft>
                <a:spcPts val="600"/>
              </a:spcAft>
              <a:defRPr/>
            </a:lvl2pPr>
            <a:lvl3pPr>
              <a:spcBef>
                <a:spcPct val="0"/>
              </a:spcBef>
              <a:spcAft>
                <a:spcPts val="600"/>
              </a:spcAft>
              <a:defRPr sz="1400"/>
            </a:lvl3pPr>
            <a:lvl4pPr indent="-144000">
              <a:spcBef>
                <a:spcPct val="0"/>
              </a:spcBef>
              <a:spcAft>
                <a:spcPts val="600"/>
              </a:spcAft>
              <a:defRPr sz="1200"/>
            </a:lvl4pPr>
            <a:lvl5pPr indent="-144000">
              <a:spcBef>
                <a:spcPct val="0"/>
              </a:spcBef>
              <a:spcAft>
                <a:spcPts val="600"/>
              </a:spcAft>
              <a:defRPr sz="1100"/>
            </a:lvl5pPr>
          </a:lstStyle>
          <a:p>
            <a:pPr lvl="0"/>
            <a:r>
              <a:rPr lang="nb-NO" dirty="1"/>
              <a:t>Klikk for å redigere tekststiler i malen</a:t>
            </a:r>
          </a:p>
          <a:p>
            <a:pPr lvl="1"/>
            <a:r>
              <a:rPr lang="nb-NO" dirty="1"/>
              <a:t>Andre nivå</a:t>
            </a:r>
          </a:p>
          <a:p>
            <a:pPr lvl="2"/>
            <a:r>
              <a:rPr lang="nb-NO" dirty="1"/>
              <a:t>Tredje nivå</a:t>
            </a:r>
          </a:p>
          <a:p>
            <a:pPr lvl="3"/>
            <a:r>
              <a:rPr lang="nb-NO" dirty="1"/>
              <a:t>Fjerde nivå</a:t>
            </a:r>
          </a:p>
          <a:p>
            <a:pPr lvl="4"/>
            <a:r>
              <a:rPr lang="nb-NO" dirty="1"/>
              <a:t>Femte nivå</a:t>
            </a:r>
          </a:p>
        </p:txBody>
      </p:sp>
      <p:pic>
        <p:nvPicPr>
          <p:cNvPr id="9" name="Picture 8" descr="I:\Frode\Logoer\wiersholm_logo_gronn.emf"/>
          <p:cNvPicPr/>
          <p:nvPr userDrawn="1"/>
        </p:nvPicPr>
        <p:blipFill>
          <a:blip r:embed="rId3"/>
          <a:srcRect/>
          <a:stretch>
            <a:fillRect/>
          </a:stretch>
        </p:blipFill>
        <p:spPr>
          <a:xfrm>
            <a:off x="9744405" y="6012001"/>
            <a:ext cx="1852507" cy="503555"/>
          </a:xfrm>
          <a:prstGeom prst="rect"/>
          <a:noFill/>
          <a:ln>
            <a:noFill/>
          </a:ln>
        </p:spPr>
      </p:pic>
    </p:spTree>
    <p:extLst>
      <p:ext uri="{BB962C8B-B14F-4D97-AF65-F5344CB8AC3E}">
        <p14:creationId xmlns:p14="http://schemas.microsoft.com/office/powerpoint/2010/main" val="221495588"/>
      </p:ext>
    </p:extLst>
  </p:cSld>
  <p:clrMapOvr>
    <a:masterClrMapping/>
  </p:clrMapOvr>
  <p:timing>
    <p:tnLst>
      <p:par>
        <p:cTn id="1" dur="indefinite" restart="never" nodeType="tmRoot"/>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tel og tekst x 2 - uten kap">
    <p:spTree>
      <p:nvGrpSpPr>
        <p:cNvPr id="1" name=""/>
        <p:cNvGrpSpPr/>
        <p:nvPr/>
      </p:nvGrpSpPr>
      <p:grpSpPr>
        <a:xfrm>
          <a:off x="0" y="0"/>
          <a:ext cx="0" cy="0"/>
          <a:chOff x="0" y="0"/>
          <a:chExt cx="0" cy="0"/>
        </a:xfrm>
      </p:grpSpPr>
      <p:sp>
        <p:nvSpPr>
          <p:cNvPr id="10" name="Plassholder for lysbildenummer 4"/>
          <p:cNvSpPr>
            <a:spLocks noGrp="1"/>
          </p:cNvSpPr>
          <p:nvPr>
            <p:ph type="sldNum" sz="quarter" idx="17"/>
          </p:nvPr>
        </p:nvSpPr>
        <p:spPr>
          <a:xfrm>
            <a:off x="1292352" y="6091139"/>
            <a:ext cx="711200" cy="365125"/>
          </a:xfrm>
        </p:spPr>
        <p:txBody>
          <a:bodyPr lIns="0"/>
          <a:lstStyle>
            <a:lvl1pPr algn="l">
              <a:defRPr/>
            </a:lvl1pPr>
          </a:lstStyle>
          <a:p>
            <a:fld id="{B6F15528-21DE-4FAA-801E-634DDDAF4B2B}" type="slidenum">
              <a:rPr lang="en-US" smtClean="0">
                <a:solidFill>
                  <a:srgbClr val="414041"/>
                </a:solidFill>
              </a:rPr>
              <a:t>‹#›</a:t>
            </a:fld>
            <a:endParaRPr lang="en-US">
              <a:solidFill>
                <a:srgbClr val="414041"/>
              </a:solidFill>
            </a:endParaRPr>
          </a:p>
        </p:txBody>
      </p:sp>
      <p:sp>
        <p:nvSpPr>
          <p:cNvPr id="11" name="Tittel 1"/>
          <p:cNvSpPr>
            <a:spLocks noGrp="1"/>
          </p:cNvSpPr>
          <p:nvPr>
            <p:ph type="ctrTitle"/>
          </p:nvPr>
        </p:nvSpPr>
        <p:spPr>
          <a:xfrm>
            <a:off x="1292352" y="720000"/>
            <a:ext cx="9883648" cy="608400"/>
          </a:xfrm>
          <a:prstGeom prst="rect"/>
        </p:spPr>
        <p:txBody>
          <a:bodyPr lIns="0" anchor="ctr" anchorCtr="0">
            <a:normAutofit/>
          </a:bodyPr>
          <a:lstStyle>
            <a:lvl1pPr algn="l">
              <a:defRPr sz="3600"/>
            </a:lvl1pPr>
          </a:lstStyle>
          <a:p>
            <a:r>
              <a:rPr lang="nb-NO" dirty="1"/>
              <a:t>Klikk for å redigere tittelstil</a:t>
            </a:r>
          </a:p>
        </p:txBody>
      </p:sp>
      <p:sp>
        <p:nvSpPr>
          <p:cNvPr id="13" name="Undertittel 2"/>
          <p:cNvSpPr>
            <a:spLocks noGrp="1"/>
          </p:cNvSpPr>
          <p:nvPr>
            <p:ph type="subTitle" idx="59"/>
          </p:nvPr>
        </p:nvSpPr>
        <p:spPr>
          <a:xfrm>
            <a:off x="1292352" y="1363128"/>
            <a:ext cx="9883648" cy="450382"/>
          </a:xfrm>
        </p:spPr>
        <p:txBody>
          <a:bodyPr lIns="0" anchor="ctr" anchorCtr="0"/>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dirty="1"/>
              <a:t>Klikk for å redigere undertittelstil i malen</a:t>
            </a:r>
          </a:p>
        </p:txBody>
      </p:sp>
      <p:sp>
        <p:nvSpPr>
          <p:cNvPr id="14" name="Plassholder for innhold 4"/>
          <p:cNvSpPr>
            <a:spLocks noGrp="1"/>
          </p:cNvSpPr>
          <p:nvPr>
            <p:ph sz="quarter" idx="43"/>
          </p:nvPr>
        </p:nvSpPr>
        <p:spPr>
          <a:xfrm>
            <a:off x="1293285" y="1842388"/>
            <a:ext cx="4706705" cy="3948812"/>
          </a:xfrm>
        </p:spPr>
        <p:txBody>
          <a:bodyPr lIns="0"/>
          <a:lstStyle>
            <a:lvl1pPr marL="179388" indent="-179388">
              <a:spcBef>
                <a:spcPct val="0"/>
              </a:spcBef>
              <a:spcAft>
                <a:spcPts val="600"/>
              </a:spcAft>
              <a:buFontTx/>
              <a:buBlip>
                <a:blip r:embed="rId2"/>
              </a:buBlip>
              <a:defRPr/>
            </a:lvl1pPr>
            <a:lvl2pPr>
              <a:spcBef>
                <a:spcPct val="0"/>
              </a:spcBef>
              <a:spcAft>
                <a:spcPts val="600"/>
              </a:spcAft>
              <a:defRPr/>
            </a:lvl2pPr>
            <a:lvl3pPr>
              <a:spcBef>
                <a:spcPct val="0"/>
              </a:spcBef>
              <a:spcAft>
                <a:spcPts val="600"/>
              </a:spcAft>
              <a:defRPr sz="1400"/>
            </a:lvl3pPr>
            <a:lvl4pPr indent="-144000">
              <a:spcBef>
                <a:spcPct val="0"/>
              </a:spcBef>
              <a:spcAft>
                <a:spcPts val="600"/>
              </a:spcAft>
              <a:defRPr sz="1200"/>
            </a:lvl4pPr>
            <a:lvl5pPr indent="-144000">
              <a:spcBef>
                <a:spcPct val="0"/>
              </a:spcBef>
              <a:spcAft>
                <a:spcPts val="600"/>
              </a:spcAft>
              <a:defRPr sz="1100"/>
            </a:lvl5pPr>
          </a:lstStyle>
          <a:p>
            <a:pPr lvl="0"/>
            <a:r>
              <a:rPr lang="nb-NO" dirty="1"/>
              <a:t>Klikk for å redigere tekststiler i malen</a:t>
            </a:r>
          </a:p>
          <a:p>
            <a:pPr lvl="1"/>
            <a:r>
              <a:rPr lang="nb-NO" dirty="1"/>
              <a:t>Andre nivå</a:t>
            </a:r>
          </a:p>
          <a:p>
            <a:pPr lvl="2"/>
            <a:r>
              <a:rPr lang="nb-NO" dirty="1"/>
              <a:t>Tredje nivå</a:t>
            </a:r>
          </a:p>
          <a:p>
            <a:pPr lvl="3"/>
            <a:r>
              <a:rPr lang="nb-NO" dirty="1"/>
              <a:t>Fjerde nivå</a:t>
            </a:r>
          </a:p>
          <a:p>
            <a:pPr lvl="4"/>
            <a:r>
              <a:rPr lang="nb-NO" dirty="1"/>
              <a:t>Femte nivå</a:t>
            </a:r>
          </a:p>
        </p:txBody>
      </p:sp>
      <p:sp>
        <p:nvSpPr>
          <p:cNvPr id="15" name="Plassholder for innhold 4"/>
          <p:cNvSpPr>
            <a:spLocks noGrp="1"/>
          </p:cNvSpPr>
          <p:nvPr>
            <p:ph sz="quarter" idx="60"/>
          </p:nvPr>
        </p:nvSpPr>
        <p:spPr>
          <a:xfrm>
            <a:off x="6288021" y="1842388"/>
            <a:ext cx="4887979" cy="3948812"/>
          </a:xfrm>
        </p:spPr>
        <p:txBody>
          <a:bodyPr lIns="0"/>
          <a:lstStyle>
            <a:lvl1pPr marL="179388" indent="-179388">
              <a:spcBef>
                <a:spcPct val="0"/>
              </a:spcBef>
              <a:spcAft>
                <a:spcPts val="600"/>
              </a:spcAft>
              <a:buFontTx/>
              <a:buBlip>
                <a:blip r:embed="rId2"/>
              </a:buBlip>
              <a:defRPr/>
            </a:lvl1pPr>
            <a:lvl2pPr>
              <a:spcBef>
                <a:spcPct val="0"/>
              </a:spcBef>
              <a:spcAft>
                <a:spcPts val="600"/>
              </a:spcAft>
              <a:defRPr/>
            </a:lvl2pPr>
            <a:lvl3pPr>
              <a:spcBef>
                <a:spcPct val="0"/>
              </a:spcBef>
              <a:spcAft>
                <a:spcPts val="600"/>
              </a:spcAft>
              <a:defRPr sz="1400"/>
            </a:lvl3pPr>
            <a:lvl4pPr indent="-144000">
              <a:spcBef>
                <a:spcPct val="0"/>
              </a:spcBef>
              <a:spcAft>
                <a:spcPts val="600"/>
              </a:spcAft>
              <a:defRPr sz="1200"/>
            </a:lvl4pPr>
            <a:lvl5pPr indent="-144000">
              <a:spcBef>
                <a:spcPct val="0"/>
              </a:spcBef>
              <a:spcAft>
                <a:spcPts val="600"/>
              </a:spcAft>
              <a:defRPr sz="1100"/>
            </a:lvl5pPr>
          </a:lstStyle>
          <a:p>
            <a:pPr lvl="0"/>
            <a:r>
              <a:rPr lang="nb-NO" dirty="1"/>
              <a:t>Klikk for å redigere tekststiler i malen</a:t>
            </a:r>
          </a:p>
          <a:p>
            <a:pPr lvl="1"/>
            <a:r>
              <a:rPr lang="nb-NO" dirty="1"/>
              <a:t>Andre nivå</a:t>
            </a:r>
          </a:p>
          <a:p>
            <a:pPr lvl="2"/>
            <a:r>
              <a:rPr lang="nb-NO" dirty="1"/>
              <a:t>Tredje nivå</a:t>
            </a:r>
          </a:p>
          <a:p>
            <a:pPr lvl="3"/>
            <a:r>
              <a:rPr lang="nb-NO" dirty="1"/>
              <a:t>Fjerde nivå</a:t>
            </a:r>
          </a:p>
          <a:p>
            <a:pPr lvl="4"/>
            <a:r>
              <a:rPr lang="nb-NO" dirty="1"/>
              <a:t>Femte nivå</a:t>
            </a:r>
          </a:p>
        </p:txBody>
      </p:sp>
      <p:pic>
        <p:nvPicPr>
          <p:cNvPr id="9" name="Picture 8" descr="I:\Frode\Logoer\wiersholm_logo_gronn.emf"/>
          <p:cNvPicPr/>
          <p:nvPr userDrawn="1"/>
        </p:nvPicPr>
        <p:blipFill>
          <a:blip r:embed="rId3"/>
          <a:srcRect/>
          <a:stretch>
            <a:fillRect/>
          </a:stretch>
        </p:blipFill>
        <p:spPr>
          <a:xfrm>
            <a:off x="9744405" y="6012001"/>
            <a:ext cx="1852507" cy="503555"/>
          </a:xfrm>
          <a:prstGeom prst="rect"/>
          <a:noFill/>
          <a:ln>
            <a:noFill/>
          </a:ln>
        </p:spPr>
      </p:pic>
    </p:spTree>
    <p:extLst>
      <p:ext uri="{BB962C8B-B14F-4D97-AF65-F5344CB8AC3E}">
        <p14:creationId xmlns:p14="http://schemas.microsoft.com/office/powerpoint/2010/main" val="1299037470"/>
      </p:ext>
    </p:extLst>
  </p:cSld>
  <p:clrMapOvr>
    <a:masterClrMapping/>
  </p:clrMapOvr>
  <p:timing>
    <p:tnLst>
      <p:par>
        <p:cT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STOR">
    <p:spTree>
      <p:nvGrpSpPr>
        <p:cNvPr id="1" name=""/>
        <p:cNvGrpSpPr/>
        <p:nvPr/>
      </p:nvGrpSpPr>
      <p:grpSpPr>
        <a:xfrm>
          <a:off x="0" y="0"/>
          <a:ext cx="0" cy="0"/>
          <a:chOff x="0" y="0"/>
          <a:chExt cx="0" cy="0"/>
        </a:xfrm>
      </p:grpSpPr>
      <p:sp>
        <p:nvSpPr>
          <p:cNvPr id="4" name="Plassholder for innhold 3"/>
          <p:cNvSpPr>
            <a:spLocks noGrp="1"/>
          </p:cNvSpPr>
          <p:nvPr>
            <p:ph sz="quarter" idx="10" hasCustomPrompt="1"/>
          </p:nvPr>
        </p:nvSpPr>
        <p:spPr>
          <a:xfrm>
            <a:off x="1292352" y="720000"/>
            <a:ext cx="9883648" cy="5071200"/>
          </a:xfrm>
        </p:spPr>
        <p:txBody>
          <a:bodyPr lIns="0"/>
          <a:lstStyle>
            <a:lvl1pPr marL="0" indent="0">
              <a:buNone/>
              <a:defRPr baseline="0"/>
            </a:lvl1pPr>
          </a:lstStyle>
          <a:p>
            <a:pPr lvl="0"/>
            <a:r>
              <a:rPr lang="nb-NO" dirty="1"/>
              <a:t>Velg et innhold med ikonene</a:t>
            </a:r>
          </a:p>
        </p:txBody>
      </p:sp>
      <p:sp>
        <p:nvSpPr>
          <p:cNvPr id="5" name="Plassholder for lysbildenummer 4"/>
          <p:cNvSpPr>
            <a:spLocks noGrp="1"/>
          </p:cNvSpPr>
          <p:nvPr>
            <p:ph type="sldNum" sz="quarter" idx="17"/>
          </p:nvPr>
        </p:nvSpPr>
        <p:spPr>
          <a:xfrm>
            <a:off x="1292352" y="6091139"/>
            <a:ext cx="711200" cy="365125"/>
          </a:xfrm>
        </p:spPr>
        <p:txBody>
          <a:bodyPr lIns="0"/>
          <a:lstStyle>
            <a:lvl1pPr algn="l">
              <a:defRPr/>
            </a:lvl1pPr>
          </a:lstStyle>
          <a:p>
            <a:fld id="{B6F15528-21DE-4FAA-801E-634DDDAF4B2B}" type="slidenum">
              <a:rPr lang="en-US" smtClean="0">
                <a:solidFill>
                  <a:srgbClr val="414041"/>
                </a:solidFill>
              </a:rPr>
              <a:t>‹#›</a:t>
            </a:fld>
            <a:endParaRPr lang="en-US">
              <a:solidFill>
                <a:srgbClr val="414041"/>
              </a:solidFill>
            </a:endParaRPr>
          </a:p>
        </p:txBody>
      </p:sp>
      <p:pic>
        <p:nvPicPr>
          <p:cNvPr id="7" name="Picture 6" descr="I:\Frode\Logoer\wiersholm_logo_gronn.emf"/>
          <p:cNvPicPr/>
          <p:nvPr userDrawn="1"/>
        </p:nvPicPr>
        <p:blipFill>
          <a:blip r:embed="rId2"/>
          <a:srcRect/>
          <a:stretch>
            <a:fillRect/>
          </a:stretch>
        </p:blipFill>
        <p:spPr>
          <a:xfrm>
            <a:off x="9744405" y="6012001"/>
            <a:ext cx="1852507" cy="503555"/>
          </a:xfrm>
          <a:prstGeom prst="rect"/>
          <a:noFill/>
          <a:ln>
            <a:noFill/>
          </a:ln>
        </p:spPr>
      </p:pic>
    </p:spTree>
    <p:extLst>
      <p:ext uri="{BB962C8B-B14F-4D97-AF65-F5344CB8AC3E}">
        <p14:creationId xmlns:p14="http://schemas.microsoft.com/office/powerpoint/2010/main" val="2305715075"/>
      </p:ext>
    </p:extLst>
  </p:cSld>
  <p:clrMapOvr>
    <a:masterClrMapping/>
  </p:clrMapOvr>
  <p:timing>
    <p:tnLst>
      <p:par>
        <p:cT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Bakside">
    <p:bg>
      <p:bgPr>
        <a:solidFill>
          <a:schemeClr val="accent1"/>
        </a:solidFill>
        <a:effectLst/>
      </p:bgPr>
    </p:bg>
    <p:spTree>
      <p:nvGrpSpPr>
        <p:cNvPr id="1" name=""/>
        <p:cNvGrpSpPr/>
        <p:nvPr/>
      </p:nvGrpSpPr>
      <p:grpSpPr>
        <a:xfrm>
          <a:off x="0" y="0"/>
          <a:ext cx="0" cy="0"/>
          <a:chOff x="0" y="0"/>
          <a:chExt cx="0" cy="0"/>
        </a:xfrm>
      </p:grpSpPr>
      <p:sp>
        <p:nvSpPr>
          <p:cNvPr id="3" name="Plassholder for tekst 2"/>
          <p:cNvSpPr>
            <a:spLocks noGrp="1"/>
          </p:cNvSpPr>
          <p:nvPr>
            <p:ph type="body" sz="quarter" idx="14"/>
          </p:nvPr>
        </p:nvSpPr>
        <p:spPr>
          <a:xfrm>
            <a:off x="508000" y="6248400"/>
            <a:ext cx="11176000" cy="381000"/>
          </a:xfrm>
        </p:spPr>
        <p:txBody>
          <a:bodyPr>
            <a:noAutofit/>
          </a:bodyPr>
          <a:lstStyle>
            <a:lvl1pPr marL="0" indent="0" algn="ctr">
              <a:buFontTx/>
              <a:buNone/>
              <a:defRPr sz="1100">
                <a:solidFill>
                  <a:schemeClr val="bg1"/>
                </a:solidFill>
              </a:defRPr>
            </a:lvl1pPr>
            <a:lvl2pPr marL="457200" indent="0">
              <a:buFontTx/>
              <a:buNone/>
              <a:defRPr sz="1400">
                <a:solidFill>
                  <a:schemeClr val="bg1"/>
                </a:solidFill>
              </a:defRPr>
            </a:lvl2pPr>
            <a:lvl3pPr marL="914400" indent="0">
              <a:buFontTx/>
              <a:buNone/>
              <a:defRPr sz="1200">
                <a:solidFill>
                  <a:schemeClr val="bg1"/>
                </a:solidFill>
              </a:defRPr>
            </a:lvl3pPr>
            <a:lvl4pPr marL="1371600" indent="0">
              <a:buFontTx/>
              <a:buNone/>
              <a:defRPr sz="1100">
                <a:solidFill>
                  <a:schemeClr val="bg1"/>
                </a:solidFill>
              </a:defRPr>
            </a:lvl4pPr>
            <a:lvl5pPr marL="1828800" indent="0">
              <a:buFontTx/>
              <a:buNone/>
              <a:defRPr sz="1100">
                <a:solidFill>
                  <a:schemeClr val="bg1"/>
                </a:solidFill>
              </a:defRPr>
            </a:lvl5pPr>
          </a:lstStyle>
          <a:p>
            <a:pPr lvl="0"/>
            <a:r>
              <a:rPr lang="nb-NO" dirty="1"/>
              <a:t>Klikk for å redigere tekststiler i malen</a:t>
            </a:r>
          </a:p>
        </p:txBody>
      </p:sp>
      <p:pic>
        <p:nvPicPr>
          <p:cNvPr id="1027" name="Picture 3" descr="I:\Frode\Logoer\wiersholm_logo_hvit.emf"/>
          <p:cNvPicPr>
            <a:picLocks noChangeAspect="1" noChangeArrowheads="1"/>
          </p:cNvPicPr>
          <p:nvPr userDrawn="1"/>
        </p:nvPicPr>
        <p:blipFill>
          <a:blip r:embed="rId2"/>
          <a:srcRect/>
          <a:stretch>
            <a:fillRect/>
          </a:stretch>
        </p:blipFill>
        <p:spPr>
          <a:xfrm>
            <a:off x="4559830" y="5136486"/>
            <a:ext cx="3036645" cy="828000"/>
          </a:xfrm>
          <a:prstGeom prst="rect"/>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1559688111"/>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tel og tekst x 2 m/bullets">
    <p:spTree>
      <p:nvGrpSpPr>
        <p:cNvPr id="1" name=""/>
        <p:cNvGrpSpPr/>
        <p:nvPr/>
      </p:nvGrpSpPr>
      <p:grpSpPr>
        <a:xfrm>
          <a:off x="0" y="0"/>
          <a:ext cx="0" cy="0"/>
          <a:chOff x="0" y="0"/>
          <a:chExt cx="0" cy="0"/>
        </a:xfrm>
      </p:grpSpPr>
      <p:graphicFrame>
        <p:nvGraphicFramePr>
          <p:cNvPr id="2" name="Objekt 1" hidden="1"/>
          <p:cNvGraphicFramePr>
            <a:graphicFrameLocks noChangeAspect="1"/>
          </p:cNvGraphicFramePr>
          <p:nvPr userDrawn="1">
            <p:custDataLst>
              <p:tags r:id="rId2"/>
            </p:custDataLst>
            <p:extLst>
              <p:ext uri="{D42A27DB-BD31-4B8C-83A1-F6EECF244321}">
                <p14:modId xmlns:p14="http://schemas.microsoft.com/office/powerpoint/2010/main" val="3173020628"/>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progId="TCLayout.ActiveDocument.1" r:id="rId9" spid="_x0000_s1040">
                  <p:embed/>
                </p:oleObj>
              </mc:Choice>
              <mc:Fallback>
                <p:oleObj name="think-cell Slide" progId="TCLayout.ActiveDocument.1" r:id="rId9" spid="_x0000_s1040">
                  <p:embed/>
                  <p:pic>
                    <p:nvPicPr>
                      <p:cNvPr id="0" name="OLE substitute image"/>
                      <p:cNvPicPr/>
                      <p:nvPr/>
                    </p:nvPicPr>
                    <p:blipFill>
                      <a:blip r:embed="rId5"/>
                      <a:srcRect/>
                      <a:stretch>
                        <a:fillRect/>
                      </a:stretch>
                    </p:blipFill>
                    <p:spPr>
                      <a:xfrm>
                        <a:off x="1588" y="1588"/>
                        <a:ext cx="1587" cy="1587"/>
                      </a:xfrm>
                      <a:prstGeom prst="rect"/>
                    </p:spPr>
                  </p:pic>
                </p:oleObj>
              </mc:Fallback>
            </mc:AlternateContent>
          </a:graphicData>
        </a:graphic>
      </p:graphicFrame>
      <p:sp>
        <p:nvSpPr>
          <p:cNvPr id="13" name="Plassholder for tekst 8"/>
          <p:cNvSpPr>
            <a:spLocks noGrp="1"/>
          </p:cNvSpPr>
          <p:nvPr>
            <p:ph type="body" sz="quarter" idx="15" hasCustomPrompt="1"/>
          </p:nvPr>
        </p:nvSpPr>
        <p:spPr>
          <a:xfrm>
            <a:off x="1292353" y="1"/>
            <a:ext cx="852529" cy="849539"/>
          </a:xfrm>
          <a:solidFill>
            <a:srgbClr val="6CB33F"/>
          </a:solidFill>
        </p:spPr>
        <p:txBody>
          <a:bodyPr bIns="0" anchor="b">
            <a:noAutofit/>
          </a:bodyPr>
          <a:lstStyle>
            <a:lvl1pPr marL="0" indent="0" algn="ctr">
              <a:buNone/>
              <a:defRPr sz="3400">
                <a:solidFill>
                  <a:schemeClr val="bg1"/>
                </a:solidFill>
              </a:defRPr>
            </a:lvl1pPr>
          </a:lstStyle>
          <a:p>
            <a:pPr lvl="0"/>
            <a:r>
              <a:rPr lang="nb-NO" noProof="0" dirty="1"/>
              <a:t>#</a:t>
            </a:r>
          </a:p>
        </p:txBody>
      </p:sp>
      <p:sp>
        <p:nvSpPr>
          <p:cNvPr id="14" name="Plassholder for tekst 10"/>
          <p:cNvSpPr>
            <a:spLocks noGrp="1"/>
          </p:cNvSpPr>
          <p:nvPr>
            <p:ph type="body" sz="quarter" idx="16"/>
          </p:nvPr>
        </p:nvSpPr>
        <p:spPr>
          <a:xfrm>
            <a:off x="2144881" y="338667"/>
            <a:ext cx="3239920" cy="510872"/>
          </a:xfrm>
          <a:blipFill>
            <a:blip r:embed="rId6"/>
            <a:srcRect/>
            <a:stretch>
              <a:fillRect/>
            </a:stretch>
          </a:blipFill>
        </p:spPr>
        <p:txBody>
          <a:bodyPr bIns="61200" anchor="b">
            <a:noAutofit/>
          </a:bodyPr>
          <a:lstStyle>
            <a:lvl1pPr marL="0" indent="0">
              <a:buNone/>
              <a:defRPr sz="1400"/>
            </a:lvl1pPr>
          </a:lstStyle>
          <a:p>
            <a:pPr lvl="0"/>
            <a:r>
              <a:rPr lang="nb-NO" dirty="1"/>
              <a:t>Klikk for å redigere tekststiler i malen</a:t>
            </a:r>
          </a:p>
        </p:txBody>
      </p:sp>
      <p:sp>
        <p:nvSpPr>
          <p:cNvPr id="10" name="Plassholder for lysbildenummer 4"/>
          <p:cNvSpPr>
            <a:spLocks noGrp="1"/>
          </p:cNvSpPr>
          <p:nvPr>
            <p:ph type="sldNum" sz="quarter" idx="17"/>
          </p:nvPr>
        </p:nvSpPr>
        <p:spPr>
          <a:xfrm>
            <a:off x="1292352" y="6091139"/>
            <a:ext cx="711200" cy="365125"/>
          </a:xfrm>
        </p:spPr>
        <p:txBody>
          <a:bodyPr lIns="0"/>
          <a:lstStyle>
            <a:lvl1pPr algn="l">
              <a:defRPr/>
            </a:lvl1pPr>
          </a:lstStyle>
          <a:p>
            <a:fld id="{B6F15528-21DE-4FAA-801E-634DDDAF4B2B}" type="slidenum">
              <a:rPr lang="en-US" smtClean="0"/>
              <a:t>‹#›</a:t>
            </a:fld>
            <a:endParaRPr lang="en-US"/>
          </a:p>
        </p:txBody>
      </p:sp>
      <p:sp>
        <p:nvSpPr>
          <p:cNvPr id="25" name="Tittel 1"/>
          <p:cNvSpPr>
            <a:spLocks noGrp="1"/>
          </p:cNvSpPr>
          <p:nvPr>
            <p:ph type="ctrTitle"/>
          </p:nvPr>
        </p:nvSpPr>
        <p:spPr>
          <a:xfrm>
            <a:off x="1292352" y="1152576"/>
            <a:ext cx="9883648" cy="608400"/>
          </a:xfrm>
          <a:prstGeom prst="rect"/>
        </p:spPr>
        <p:txBody>
          <a:bodyPr lIns="0" anchor="ctr" anchorCtr="0">
            <a:normAutofit/>
          </a:bodyPr>
          <a:lstStyle>
            <a:lvl1pPr algn="l">
              <a:defRPr sz="3600"/>
            </a:lvl1pPr>
          </a:lstStyle>
          <a:p>
            <a:r>
              <a:rPr lang="nb-NO" dirty="1"/>
              <a:t>Klikk for å redigere tittelstil</a:t>
            </a:r>
          </a:p>
        </p:txBody>
      </p:sp>
      <p:sp>
        <p:nvSpPr>
          <p:cNvPr id="26" name="Undertittel 2"/>
          <p:cNvSpPr>
            <a:spLocks noGrp="1"/>
          </p:cNvSpPr>
          <p:nvPr>
            <p:ph type="subTitle" idx="59"/>
          </p:nvPr>
        </p:nvSpPr>
        <p:spPr>
          <a:xfrm>
            <a:off x="1292352" y="1756394"/>
            <a:ext cx="9883648" cy="450382"/>
          </a:xfrm>
        </p:spPr>
        <p:txBody>
          <a:bodyPr lIns="0" anchor="ctr" anchorCtr="0"/>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dirty="1"/>
              <a:t>Klikk for å redigere undertittelstil i malen</a:t>
            </a:r>
          </a:p>
        </p:txBody>
      </p:sp>
      <p:sp>
        <p:nvSpPr>
          <p:cNvPr id="29" name="Plassholder for innhold 4"/>
          <p:cNvSpPr>
            <a:spLocks noGrp="1"/>
          </p:cNvSpPr>
          <p:nvPr>
            <p:ph sz="quarter" idx="43"/>
          </p:nvPr>
        </p:nvSpPr>
        <p:spPr>
          <a:xfrm>
            <a:off x="1293285" y="2206776"/>
            <a:ext cx="4706705" cy="3584424"/>
          </a:xfrm>
        </p:spPr>
        <p:txBody>
          <a:bodyPr lIns="0"/>
          <a:lstStyle>
            <a:lvl1pPr marL="184150" indent="-180000">
              <a:spcBef>
                <a:spcPct val="0"/>
              </a:spcBef>
              <a:spcAft>
                <a:spcPts val="600"/>
              </a:spcAft>
              <a:buFontTx/>
              <a:buBlip>
                <a:blip r:embed="rId7"/>
              </a:buBlip>
              <a:defRPr/>
            </a:lvl1pPr>
            <a:lvl2pPr>
              <a:spcBef>
                <a:spcPct val="0"/>
              </a:spcBef>
              <a:spcAft>
                <a:spcPts val="600"/>
              </a:spcAft>
              <a:defRPr/>
            </a:lvl2pPr>
            <a:lvl3pPr>
              <a:spcBef>
                <a:spcPct val="0"/>
              </a:spcBef>
              <a:spcAft>
                <a:spcPts val="600"/>
              </a:spcAft>
              <a:defRPr sz="1400"/>
            </a:lvl3pPr>
            <a:lvl4pPr indent="-144000">
              <a:spcBef>
                <a:spcPct val="0"/>
              </a:spcBef>
              <a:spcAft>
                <a:spcPts val="600"/>
              </a:spcAft>
              <a:defRPr sz="1200"/>
            </a:lvl4pPr>
            <a:lvl5pPr indent="-144000">
              <a:spcBef>
                <a:spcPct val="0"/>
              </a:spcBef>
              <a:spcAft>
                <a:spcPts val="600"/>
              </a:spcAft>
              <a:defRPr sz="1100"/>
            </a:lvl5pPr>
          </a:lstStyle>
          <a:p>
            <a:pPr lvl="0"/>
            <a:r>
              <a:rPr lang="nb-NO" dirty="1"/>
              <a:t>Klikk for å redigere tekststiler i malen</a:t>
            </a:r>
          </a:p>
          <a:p>
            <a:pPr lvl="1"/>
            <a:r>
              <a:rPr lang="nb-NO" dirty="1"/>
              <a:t>Andre nivå</a:t>
            </a:r>
          </a:p>
          <a:p>
            <a:pPr lvl="2"/>
            <a:r>
              <a:rPr lang="nb-NO" dirty="1"/>
              <a:t>Tredje nivå</a:t>
            </a:r>
          </a:p>
          <a:p>
            <a:pPr lvl="3"/>
            <a:r>
              <a:rPr lang="nb-NO" dirty="1"/>
              <a:t>Fjerde nivå</a:t>
            </a:r>
          </a:p>
          <a:p>
            <a:pPr lvl="4"/>
            <a:r>
              <a:rPr lang="nb-NO" dirty="1"/>
              <a:t>Femte nivå</a:t>
            </a:r>
          </a:p>
        </p:txBody>
      </p:sp>
      <p:sp>
        <p:nvSpPr>
          <p:cNvPr id="30" name="Plassholder for innhold 4"/>
          <p:cNvSpPr>
            <a:spLocks noGrp="1"/>
          </p:cNvSpPr>
          <p:nvPr>
            <p:ph sz="quarter" idx="60"/>
          </p:nvPr>
        </p:nvSpPr>
        <p:spPr>
          <a:xfrm>
            <a:off x="6288021" y="2206776"/>
            <a:ext cx="4887979" cy="3584424"/>
          </a:xfrm>
        </p:spPr>
        <p:txBody>
          <a:bodyPr lIns="0"/>
          <a:lstStyle>
            <a:lvl1pPr marL="184150" indent="-180000">
              <a:spcBef>
                <a:spcPct val="0"/>
              </a:spcBef>
              <a:spcAft>
                <a:spcPts val="600"/>
              </a:spcAft>
              <a:buFontTx/>
              <a:buBlip>
                <a:blip r:embed="rId7"/>
              </a:buBlip>
              <a:defRPr/>
            </a:lvl1pPr>
            <a:lvl2pPr>
              <a:spcBef>
                <a:spcPct val="0"/>
              </a:spcBef>
              <a:spcAft>
                <a:spcPts val="600"/>
              </a:spcAft>
              <a:defRPr/>
            </a:lvl2pPr>
            <a:lvl3pPr>
              <a:spcBef>
                <a:spcPct val="0"/>
              </a:spcBef>
              <a:spcAft>
                <a:spcPts val="600"/>
              </a:spcAft>
              <a:defRPr sz="1400"/>
            </a:lvl3pPr>
            <a:lvl4pPr indent="-144000">
              <a:spcBef>
                <a:spcPct val="0"/>
              </a:spcBef>
              <a:spcAft>
                <a:spcPts val="600"/>
              </a:spcAft>
              <a:defRPr sz="1200"/>
            </a:lvl4pPr>
            <a:lvl5pPr indent="-144000">
              <a:spcBef>
                <a:spcPct val="0"/>
              </a:spcBef>
              <a:spcAft>
                <a:spcPts val="600"/>
              </a:spcAft>
              <a:defRPr sz="1100"/>
            </a:lvl5pPr>
          </a:lstStyle>
          <a:p>
            <a:pPr lvl="0"/>
            <a:r>
              <a:rPr lang="nb-NO" dirty="1"/>
              <a:t>Klikk for å redigere tekststiler i malen</a:t>
            </a:r>
          </a:p>
          <a:p>
            <a:pPr lvl="1"/>
            <a:r>
              <a:rPr lang="nb-NO" dirty="1"/>
              <a:t>Andre nivå</a:t>
            </a:r>
          </a:p>
          <a:p>
            <a:pPr lvl="2"/>
            <a:r>
              <a:rPr lang="nb-NO" dirty="1"/>
              <a:t>Tredje nivå</a:t>
            </a:r>
          </a:p>
          <a:p>
            <a:pPr lvl="3"/>
            <a:r>
              <a:rPr lang="nb-NO" dirty="1"/>
              <a:t>Fjerde nivå</a:t>
            </a:r>
          </a:p>
          <a:p>
            <a:pPr lvl="4"/>
            <a:r>
              <a:rPr lang="nb-NO" dirty="1"/>
              <a:t>Femte nivå</a:t>
            </a:r>
          </a:p>
        </p:txBody>
      </p:sp>
      <p:pic>
        <p:nvPicPr>
          <p:cNvPr id="12" name="Picture 11" descr="I:\Frode\Logoer\wiersholm_logo_gronn.emf"/>
          <p:cNvPicPr/>
          <p:nvPr userDrawn="1"/>
        </p:nvPicPr>
        <p:blipFill>
          <a:blip r:embed="rId8"/>
          <a:srcRect/>
          <a:stretch>
            <a:fillRect/>
          </a:stretch>
        </p:blipFill>
        <p:spPr>
          <a:xfrm>
            <a:off x="10704512" y="6251395"/>
            <a:ext cx="1180432" cy="424417"/>
          </a:xfrm>
          <a:prstGeom prst="rect"/>
          <a:noFill/>
          <a:ln>
            <a:noFill/>
          </a:ln>
        </p:spPr>
      </p:pic>
    </p:spTree>
    <p:extLst>
      <p:ext uri="{BB962C8B-B14F-4D97-AF65-F5344CB8AC3E}">
        <p14:creationId xmlns:p14="http://schemas.microsoft.com/office/powerpoint/2010/main" val="2710314171"/>
      </p:ext>
    </p:extLst>
  </p:cSld>
  <p:clrMapOvr>
    <a:masterClrMapping/>
  </p:clrMapOvr>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Kun logo">
    <p:bg>
      <p:bgRef idx="1001">
        <a:schemeClr val="bg1"/>
      </p:bgRef>
    </p:bg>
    <p:spTree>
      <p:nvGrpSpPr>
        <p:cNvPr id="1" name=""/>
        <p:cNvGrpSpPr/>
        <p:nvPr/>
      </p:nvGrpSpPr>
      <p:grpSpPr>
        <a:xfrm>
          <a:off x="0" y="0"/>
          <a:ext cx="0" cy="0"/>
          <a:chOff x="0" y="0"/>
          <a:chExt cx="0" cy="0"/>
        </a:xfrm>
      </p:grpSpPr>
      <p:sp>
        <p:nvSpPr>
          <p:cNvPr id="4" name="Plassholder for lysbildenummer 4"/>
          <p:cNvSpPr>
            <a:spLocks noGrp="1"/>
          </p:cNvSpPr>
          <p:nvPr>
            <p:ph type="sldNum" sz="quarter" idx="17"/>
          </p:nvPr>
        </p:nvSpPr>
        <p:spPr>
          <a:xfrm>
            <a:off x="1292352" y="6091139"/>
            <a:ext cx="711200" cy="365125"/>
          </a:xfrm>
        </p:spPr>
        <p:txBody>
          <a:bodyPr lIns="0"/>
          <a:lstStyle>
            <a:lvl1pPr algn="l">
              <a:defRPr/>
            </a:lvl1pPr>
          </a:lstStyle>
          <a:p>
            <a:fld id="{B6F15528-21DE-4FAA-801E-634DDDAF4B2B}" type="slidenum">
              <a:rPr lang="en-US" smtClean="0">
                <a:solidFill>
                  <a:srgbClr val="414041"/>
                </a:solidFill>
              </a:rPr>
              <a:t>‹#›</a:t>
            </a:fld>
            <a:endParaRPr lang="en-US">
              <a:solidFill>
                <a:srgbClr val="414041"/>
              </a:solidFill>
            </a:endParaRPr>
          </a:p>
        </p:txBody>
      </p:sp>
      <p:pic>
        <p:nvPicPr>
          <p:cNvPr id="6" name="Picture 5" descr="I:\Frode\Logoer\wiersholm_logo_gronn.emf"/>
          <p:cNvPicPr/>
          <p:nvPr userDrawn="1"/>
        </p:nvPicPr>
        <p:blipFill>
          <a:blip r:embed="rId2"/>
          <a:srcRect/>
          <a:stretch>
            <a:fillRect/>
          </a:stretch>
        </p:blipFill>
        <p:spPr>
          <a:xfrm>
            <a:off x="9744405" y="6012001"/>
            <a:ext cx="1852507" cy="503555"/>
          </a:xfrm>
          <a:prstGeom prst="rect"/>
          <a:noFill/>
          <a:ln>
            <a:noFill/>
          </a:ln>
        </p:spPr>
      </p:pic>
    </p:spTree>
    <p:extLst>
      <p:ext uri="{BB962C8B-B14F-4D97-AF65-F5344CB8AC3E}">
        <p14:creationId xmlns:p14="http://schemas.microsoft.com/office/powerpoint/2010/main" val="310686842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Forside">
    <p:spTree>
      <p:nvGrpSpPr>
        <p:cNvPr id="1" name=""/>
        <p:cNvGrpSpPr/>
        <p:nvPr/>
      </p:nvGrpSpPr>
      <p:grpSpPr>
        <a:xfrm>
          <a:off x="0" y="0"/>
          <a:ext cx="0" cy="0"/>
          <a:chOff x="0" y="0"/>
          <a:chExt cx="0" cy="0"/>
        </a:xfrm>
      </p:grpSpPr>
      <p:sp>
        <p:nvSpPr>
          <p:cNvPr id="5" name="Plassholder for bilde 4"/>
          <p:cNvSpPr>
            <a:spLocks noGrp="1"/>
          </p:cNvSpPr>
          <p:nvPr>
            <p:ph type="pic" sz="quarter" idx="10" hasCustomPrompt="1"/>
          </p:nvPr>
        </p:nvSpPr>
        <p:spPr>
          <a:xfrm>
            <a:off x="0" y="0"/>
            <a:ext cx="12192000" cy="4876800"/>
          </a:xfrm>
        </p:spPr>
        <p:txBody>
          <a:bodyPr/>
          <a:lstStyle>
            <a:lvl1pPr marL="0" indent="0">
              <a:buNone/>
              <a:defRPr baseline="0"/>
            </a:lvl1pPr>
          </a:lstStyle>
          <a:p>
            <a:r>
              <a:rPr lang="nb-NO" dirty="1"/>
              <a:t>Klikk ikonet for å sette inn bilde</a:t>
            </a:r>
          </a:p>
        </p:txBody>
      </p:sp>
      <p:sp>
        <p:nvSpPr>
          <p:cNvPr id="3" name="Plassholder for tekst 2"/>
          <p:cNvSpPr>
            <a:spLocks noGrp="1"/>
          </p:cNvSpPr>
          <p:nvPr>
            <p:ph type="body" sz="quarter" idx="11" hasCustomPrompt="1"/>
          </p:nvPr>
        </p:nvSpPr>
        <p:spPr>
          <a:xfrm>
            <a:off x="1292352" y="6106798"/>
            <a:ext cx="8258048" cy="304800"/>
          </a:xfrm>
        </p:spPr>
        <p:txBody>
          <a:bodyPr lIns="0">
            <a:noAutofit/>
          </a:bodyPr>
          <a:lstStyle>
            <a:lvl1pPr marL="0" indent="0">
              <a:buNone/>
              <a:defRPr sz="1600"/>
            </a:lvl1pPr>
          </a:lstStyle>
          <a:p>
            <a:pPr lvl="0"/>
            <a:r>
              <a:rPr lang="nb-NO" dirty="1"/>
              <a:t>Sted og dato</a:t>
            </a:r>
          </a:p>
        </p:txBody>
      </p:sp>
      <p:sp>
        <p:nvSpPr>
          <p:cNvPr id="11" name="Tittel 1"/>
          <p:cNvSpPr>
            <a:spLocks noGrp="1"/>
          </p:cNvSpPr>
          <p:nvPr>
            <p:ph type="ctrTitle" hasCustomPrompt="1"/>
          </p:nvPr>
        </p:nvSpPr>
        <p:spPr>
          <a:xfrm>
            <a:off x="1292352" y="5181600"/>
            <a:ext cx="9883648" cy="438384"/>
          </a:xfrm>
          <a:prstGeom prst="rect"/>
        </p:spPr>
        <p:txBody>
          <a:bodyPr lIns="0" anchor="ctr" anchorCtr="0">
            <a:normAutofit/>
          </a:bodyPr>
          <a:lstStyle>
            <a:lvl1pPr algn="l">
              <a:defRPr sz="2400"/>
            </a:lvl1pPr>
          </a:lstStyle>
          <a:p>
            <a:r>
              <a:rPr lang="nb-NO" dirty="1"/>
              <a:t>Tema</a:t>
            </a:r>
          </a:p>
        </p:txBody>
      </p:sp>
      <p:sp>
        <p:nvSpPr>
          <p:cNvPr id="12" name="Undertittel 2"/>
          <p:cNvSpPr>
            <a:spLocks noGrp="1"/>
          </p:cNvSpPr>
          <p:nvPr>
            <p:ph type="subTitle" idx="1" hasCustomPrompt="1"/>
          </p:nvPr>
        </p:nvSpPr>
        <p:spPr>
          <a:xfrm>
            <a:off x="1292352" y="5619984"/>
            <a:ext cx="9883648" cy="351984"/>
          </a:xfrm>
        </p:spPr>
        <p:txBody>
          <a:bodyPr lIns="0" anchor="ctr" anchorCtr="0">
            <a:norm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dirty="1"/>
              <a:t>Ansvarlig partner/advokat</a:t>
            </a:r>
          </a:p>
        </p:txBody>
      </p:sp>
      <p:pic>
        <p:nvPicPr>
          <p:cNvPr id="8" name="Picture 7" descr="I:\Frode\Logoer\wiersholm_logo_gronn.emf"/>
          <p:cNvPicPr/>
          <p:nvPr userDrawn="1"/>
        </p:nvPicPr>
        <p:blipFill>
          <a:blip r:embed="rId2"/>
          <a:srcRect/>
          <a:stretch>
            <a:fillRect/>
          </a:stretch>
        </p:blipFill>
        <p:spPr>
          <a:xfrm>
            <a:off x="9744405" y="6012001"/>
            <a:ext cx="1852507" cy="503555"/>
          </a:xfrm>
          <a:prstGeom prst="rect"/>
          <a:noFill/>
          <a:ln>
            <a:noFill/>
          </a:ln>
        </p:spPr>
      </p:pic>
    </p:spTree>
    <p:extLst>
      <p:ext uri="{BB962C8B-B14F-4D97-AF65-F5344CB8AC3E}">
        <p14:creationId xmlns:p14="http://schemas.microsoft.com/office/powerpoint/2010/main" val="3076066196"/>
      </p:ext>
    </p:extLst>
  </p:cSld>
  <p:clrMapOvr>
    <a:masterClrMapping/>
  </p:clrMapOvr>
  <p:timing>
    <p:tnLst>
      <p:par>
        <p:cTn id="1" dur="indefinite" restart="never" nodeType="tmRoot"/>
      </p:par>
    </p:tn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Sitat">
    <p:bg>
      <p:bgRef idx="1001">
        <a:schemeClr val="bg1"/>
      </p:bgRef>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2438400" y="2247900"/>
            <a:ext cx="7924800" cy="1714500"/>
          </a:xfrm>
          <a:prstGeom prst="rect"/>
        </p:spPr>
        <p:txBody>
          <a:bodyPr>
            <a:normAutofit/>
          </a:bodyPr>
          <a:lstStyle>
            <a:lvl1pPr marL="0" indent="0">
              <a:buClr>
                <a:srgbClr val="5C6F7C"/>
              </a:buClr>
              <a:buFontTx/>
              <a:buNone/>
              <a:defRPr sz="2800">
                <a:solidFill>
                  <a:srgbClr val="414041"/>
                </a:solidFill>
                <a:latin typeface="Times New Roman" panose="02020603050405020304" pitchFamily="18" charset="0"/>
                <a:cs typeface="Times New Roman" panose="02020603050405020304" pitchFamily="18" charset="0"/>
              </a:defRPr>
            </a:lvl1pPr>
          </a:lstStyle>
          <a:p>
            <a:pPr lvl="0"/>
            <a:r>
              <a:rPr lang="nb-NO" dirty="1"/>
              <a:t>Klikk for å redigere teksten</a:t>
            </a:r>
          </a:p>
        </p:txBody>
      </p:sp>
      <p:pic>
        <p:nvPicPr>
          <p:cNvPr id="7" name="Bilde 6"/>
          <p:cNvPicPr>
            <a:picLocks noChangeAspect="1"/>
          </p:cNvPicPr>
          <p:nvPr userDrawn="1"/>
        </p:nvPicPr>
        <p:blipFill>
          <a:blip r:embed="rId2"/>
          <a:srcRect/>
          <a:stretch>
            <a:fillRect/>
          </a:stretch>
        </p:blipFill>
        <p:spPr>
          <a:xfrm>
            <a:off x="1930401" y="2381250"/>
            <a:ext cx="687409" cy="438150"/>
          </a:xfrm>
          <a:prstGeom prst="rect"/>
        </p:spPr>
      </p:pic>
      <p:pic>
        <p:nvPicPr>
          <p:cNvPr id="8" name="Bilde 7"/>
          <p:cNvPicPr>
            <a:picLocks noChangeAspect="1"/>
          </p:cNvPicPr>
          <p:nvPr userDrawn="1"/>
        </p:nvPicPr>
        <p:blipFill>
          <a:blip r:embed="rId3"/>
          <a:srcRect/>
          <a:stretch>
            <a:fillRect/>
          </a:stretch>
        </p:blipFill>
        <p:spPr>
          <a:xfrm>
            <a:off x="9980592" y="3505200"/>
            <a:ext cx="687409" cy="438150"/>
          </a:xfrm>
          <a:prstGeom prst="rect"/>
        </p:spPr>
      </p:pic>
      <p:sp>
        <p:nvSpPr>
          <p:cNvPr id="10" name="Plassholder for lysbildenummer 4"/>
          <p:cNvSpPr>
            <a:spLocks noGrp="1"/>
          </p:cNvSpPr>
          <p:nvPr>
            <p:ph type="sldNum" sz="quarter" idx="17"/>
          </p:nvPr>
        </p:nvSpPr>
        <p:spPr>
          <a:xfrm>
            <a:off x="1292352" y="6091139"/>
            <a:ext cx="711200" cy="365125"/>
          </a:xfrm>
        </p:spPr>
        <p:txBody>
          <a:bodyPr lIns="0"/>
          <a:lstStyle>
            <a:lvl1pPr algn="l">
              <a:defRPr/>
            </a:lvl1pPr>
          </a:lstStyle>
          <a:p>
            <a:fld id="{B6F15528-21DE-4FAA-801E-634DDDAF4B2B}" type="slidenum">
              <a:rPr lang="en-US" smtClean="0">
                <a:solidFill>
                  <a:srgbClr val="414041"/>
                </a:solidFill>
              </a:rPr>
              <a:t>‹#›</a:t>
            </a:fld>
            <a:endParaRPr lang="en-US">
              <a:solidFill>
                <a:srgbClr val="414041"/>
              </a:solidFill>
            </a:endParaRPr>
          </a:p>
        </p:txBody>
      </p:sp>
      <p:pic>
        <p:nvPicPr>
          <p:cNvPr id="11" name="Picture 10" descr="I:\Frode\Logoer\wiersholm_logo_gronn.emf"/>
          <p:cNvPicPr/>
          <p:nvPr userDrawn="1"/>
        </p:nvPicPr>
        <p:blipFill>
          <a:blip r:embed="rId4"/>
          <a:srcRect/>
          <a:stretch>
            <a:fillRect/>
          </a:stretch>
        </p:blipFill>
        <p:spPr>
          <a:xfrm>
            <a:off x="9744405" y="6012001"/>
            <a:ext cx="1852507" cy="503555"/>
          </a:xfrm>
          <a:prstGeom prst="rect"/>
          <a:noFill/>
          <a:ln>
            <a:noFill/>
          </a:ln>
        </p:spPr>
      </p:pic>
    </p:spTree>
    <p:extLst>
      <p:ext uri="{BB962C8B-B14F-4D97-AF65-F5344CB8AC3E}">
        <p14:creationId xmlns:p14="http://schemas.microsoft.com/office/powerpoint/2010/main" val="234019403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hf hdr="0" dt="0" ftr="0"/>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graphicFrame>
        <p:nvGraphicFramePr>
          <p:cNvPr id="2" name="Objekt 1"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progId="TCLayout.ActiveDocument.1" r:id="rId7" spid="_x0000_s1061">
                  <p:embed/>
                </p:oleObj>
              </mc:Choice>
              <mc:Fallback>
                <p:oleObj name="think-cell Slide" progId="TCLayout.ActiveDocument.1" r:id="rId7" spid="_x0000_s1061">
                  <p:embed/>
                  <p:pic>
                    <p:nvPicPr>
                      <p:cNvPr id="0" name="OLE substitute image"/>
                      <p:cNvPicPr/>
                      <p:nvPr/>
                    </p:nvPicPr>
                    <p:blipFill>
                      <a:blip r:embed="rId5"/>
                      <a:srcRect/>
                      <a:stretch>
                        <a:fillRect/>
                      </a:stretch>
                    </p:blipFill>
                    <p:spPr>
                      <a:xfrm>
                        <a:off x="1588" y="1588"/>
                        <a:ext cx="1587" cy="1587"/>
                      </a:xfrm>
                      <a:prstGeom prst="rect"/>
                    </p:spPr>
                  </p:pic>
                </p:oleObj>
              </mc:Fallback>
            </mc:AlternateContent>
          </a:graphicData>
        </a:graphic>
      </p:graphicFrame>
      <p:sp>
        <p:nvSpPr>
          <p:cNvPr id="6" name="Plassholder for lysbildenummer 4"/>
          <p:cNvSpPr>
            <a:spLocks noGrp="1"/>
          </p:cNvSpPr>
          <p:nvPr>
            <p:ph type="sldNum" sz="quarter" idx="17"/>
          </p:nvPr>
        </p:nvSpPr>
        <p:spPr>
          <a:xfrm>
            <a:off x="1292352" y="6091139"/>
            <a:ext cx="711200" cy="365125"/>
          </a:xfrm>
        </p:spPr>
        <p:txBody>
          <a:bodyPr lIns="0"/>
          <a:lstStyle>
            <a:lvl1pPr algn="l">
              <a:defRPr/>
            </a:lvl1pPr>
          </a:lstStyle>
          <a:p>
            <a:fld id="{B6F15528-21DE-4FAA-801E-634DDDAF4B2B}" type="slidenum">
              <a:rPr lang="en-US" smtClean="0">
                <a:solidFill>
                  <a:srgbClr val="414041"/>
                </a:solidFill>
              </a:rPr>
              <a:t>‹#›</a:t>
            </a:fld>
            <a:endParaRPr lang="en-US">
              <a:solidFill>
                <a:srgbClr val="414041"/>
              </a:solidFill>
            </a:endParaRPr>
          </a:p>
        </p:txBody>
      </p:sp>
      <p:sp>
        <p:nvSpPr>
          <p:cNvPr id="12" name="Plassholder for tekst 11"/>
          <p:cNvSpPr>
            <a:spLocks noGrp="1"/>
          </p:cNvSpPr>
          <p:nvPr>
            <p:ph type="body" sz="quarter" idx="19" hasCustomPrompt="1"/>
          </p:nvPr>
        </p:nvSpPr>
        <p:spPr>
          <a:xfrm>
            <a:off x="2235200" y="1476000"/>
            <a:ext cx="8505952" cy="4411464"/>
          </a:xfrm>
        </p:spPr>
        <p:txBody>
          <a:bodyPr lIns="0" tIns="244800" rIns="0" bIns="0" anchor="t" anchorCtr="0">
            <a:noAutofit/>
          </a:bodyPr>
          <a:lstStyle>
            <a:lvl1pPr marL="0" marR="0" indent="0" algn="l" defTabSz="914400" fontAlgn="auto" rtl="0" eaLnBrk="1" latinLnBrk="0" hangingPunct="1">
              <a:lnSpc>
                <a:spcPct val="100000"/>
              </a:lnSpc>
              <a:spcBef>
                <a:spcPct val="0"/>
              </a:spcBef>
              <a:spcAft>
                <a:spcPts val="2900"/>
              </a:spcAft>
              <a:buClr>
                <a:srgbClr val="6CB33F"/>
              </a:buClr>
              <a:buSzTx/>
              <a:buFontTx/>
              <a:buNone/>
              <a:defRPr sz="2000" baseline="0"/>
            </a:lvl1pPr>
          </a:lstStyle>
          <a:p>
            <a:pPr lvl="0"/>
            <a:r>
              <a:rPr lang="nb-NO" dirty="1"/>
              <a:t>Punkt1</a:t>
            </a:r>
          </a:p>
        </p:txBody>
      </p:sp>
      <p:sp>
        <p:nvSpPr>
          <p:cNvPr id="14" name="Tittel 1"/>
          <p:cNvSpPr>
            <a:spLocks noGrp="1"/>
          </p:cNvSpPr>
          <p:nvPr>
            <p:ph type="ctrTitle"/>
          </p:nvPr>
        </p:nvSpPr>
        <p:spPr>
          <a:xfrm>
            <a:off x="1293312" y="711668"/>
            <a:ext cx="9451200" cy="608400"/>
          </a:xfrm>
          <a:prstGeom prst="rect"/>
        </p:spPr>
        <p:txBody>
          <a:bodyPr lIns="0" anchor="ctr" anchorCtr="0">
            <a:noAutofit/>
          </a:bodyPr>
          <a:lstStyle>
            <a:lvl1pPr algn="l">
              <a:defRPr sz="3400"/>
            </a:lvl1pPr>
          </a:lstStyle>
          <a:p>
            <a:r>
              <a:rPr lang="nb-NO" dirty="1"/>
              <a:t>Klikk for å redigere tittelstil</a:t>
            </a:r>
          </a:p>
        </p:txBody>
      </p:sp>
      <p:sp>
        <p:nvSpPr>
          <p:cNvPr id="8" name="Plassholder for tekst 11"/>
          <p:cNvSpPr>
            <a:spLocks noGrp="1"/>
          </p:cNvSpPr>
          <p:nvPr>
            <p:ph type="body" sz="quarter" idx="20" hasCustomPrompt="1"/>
          </p:nvPr>
        </p:nvSpPr>
        <p:spPr>
          <a:xfrm>
            <a:off x="1292352" y="1464519"/>
            <a:ext cx="711200" cy="4411464"/>
          </a:xfrm>
        </p:spPr>
        <p:txBody>
          <a:bodyPr lIns="0" tIns="108000" bIns="0">
            <a:normAutofit/>
          </a:bodyPr>
          <a:lstStyle>
            <a:lvl1pPr marL="0" marR="0" indent="0" algn="l" defTabSz="914400" fontAlgn="auto" rtl="0" eaLnBrk="1" latinLnBrk="0" hangingPunct="1">
              <a:lnSpc>
                <a:spcPct val="100000"/>
              </a:lnSpc>
              <a:spcBef>
                <a:spcPct val="0"/>
              </a:spcBef>
              <a:spcAft>
                <a:spcPts val="1500"/>
              </a:spcAft>
              <a:buClr>
                <a:srgbClr val="6CB33F"/>
              </a:buClr>
              <a:buSzTx/>
              <a:buFontTx/>
              <a:buNone/>
              <a:defRPr sz="3200" baseline="0">
                <a:solidFill>
                  <a:srgbClr val="6CB33F"/>
                </a:solidFill>
              </a:defRPr>
            </a:lvl1pPr>
          </a:lstStyle>
          <a:p>
            <a:pPr lvl="0"/>
            <a:r>
              <a:rPr lang="nb-NO" dirty="1"/>
              <a:t>#</a:t>
            </a:r>
          </a:p>
        </p:txBody>
      </p:sp>
      <p:pic>
        <p:nvPicPr>
          <p:cNvPr id="10" name="Picture 9" descr="I:\Frode\Logoer\wiersholm_logo_gronn.emf"/>
          <p:cNvPicPr/>
          <p:nvPr userDrawn="1"/>
        </p:nvPicPr>
        <p:blipFill>
          <a:blip r:embed="rId6"/>
          <a:srcRect/>
          <a:stretch>
            <a:fillRect/>
          </a:stretch>
        </p:blipFill>
        <p:spPr>
          <a:xfrm>
            <a:off x="9744405" y="6012001"/>
            <a:ext cx="1852507" cy="503555"/>
          </a:xfrm>
          <a:prstGeom prst="rect"/>
          <a:noFill/>
          <a:ln>
            <a:noFill/>
          </a:ln>
        </p:spPr>
      </p:pic>
    </p:spTree>
    <p:extLst>
      <p:ext uri="{BB962C8B-B14F-4D97-AF65-F5344CB8AC3E}">
        <p14:creationId xmlns:p14="http://schemas.microsoft.com/office/powerpoint/2010/main" val="1280153250"/>
      </p:ext>
    </p:extLst>
  </p:cSld>
  <p:clrMapOvr>
    <a:masterClrMapping/>
  </p:clrMapOvr>
  <p:timing>
    <p:tnLst>
      <p:par>
        <p:cTn id="1" dur="indefinite" restart="never" nodeType="tmRoot"/>
      </p:par>
    </p:tn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Kapittel">
    <p:spTree>
      <p:nvGrpSpPr>
        <p:cNvPr id="1" name=""/>
        <p:cNvGrpSpPr/>
        <p:nvPr/>
      </p:nvGrpSpPr>
      <p:grpSpPr>
        <a:xfrm>
          <a:off x="0" y="0"/>
          <a:ext cx="0" cy="0"/>
          <a:chOff x="0" y="0"/>
          <a:chExt cx="0" cy="0"/>
        </a:xfrm>
      </p:grpSpPr>
      <p:sp>
        <p:nvSpPr>
          <p:cNvPr id="5" name="Plassholder for bilde 4"/>
          <p:cNvSpPr>
            <a:spLocks noGrp="1"/>
          </p:cNvSpPr>
          <p:nvPr>
            <p:ph type="pic" sz="quarter" idx="13" hasCustomPrompt="1"/>
          </p:nvPr>
        </p:nvSpPr>
        <p:spPr>
          <a:xfrm>
            <a:off x="0" y="2996952"/>
            <a:ext cx="12192000" cy="1548000"/>
          </a:xfrm>
        </p:spPr>
        <p:txBody>
          <a:bodyPr/>
          <a:lstStyle>
            <a:lvl1pPr marL="0" indent="0">
              <a:buNone/>
              <a:defRPr/>
            </a:lvl1pPr>
          </a:lstStyle>
          <a:p>
            <a:r>
              <a:rPr lang="nb-NO" dirty="1"/>
              <a:t>Klikk ikonet for å sette inn bilde</a:t>
            </a:r>
          </a:p>
        </p:txBody>
      </p:sp>
      <p:sp>
        <p:nvSpPr>
          <p:cNvPr id="10" name="Plassholder for tekst 8"/>
          <p:cNvSpPr>
            <a:spLocks noGrp="1"/>
          </p:cNvSpPr>
          <p:nvPr>
            <p:ph type="body" sz="quarter" idx="15" hasCustomPrompt="1"/>
          </p:nvPr>
        </p:nvSpPr>
        <p:spPr>
          <a:xfrm>
            <a:off x="1382672" y="2147414"/>
            <a:ext cx="852529" cy="849539"/>
          </a:xfrm>
          <a:solidFill>
            <a:srgbClr val="6CB33F"/>
          </a:solidFill>
        </p:spPr>
        <p:txBody>
          <a:bodyPr tIns="792000" bIns="126000" anchor="b">
            <a:noAutofit/>
          </a:bodyPr>
          <a:lstStyle>
            <a:lvl1pPr marL="0" indent="0" algn="ctr">
              <a:buNone/>
              <a:defRPr sz="3400">
                <a:solidFill>
                  <a:schemeClr val="bg1"/>
                </a:solidFill>
              </a:defRPr>
            </a:lvl1pPr>
          </a:lstStyle>
          <a:p>
            <a:pPr lvl="0"/>
            <a:r>
              <a:rPr lang="nb-NO" noProof="0" dirty="1"/>
              <a:t>#</a:t>
            </a:r>
          </a:p>
        </p:txBody>
      </p:sp>
      <p:sp>
        <p:nvSpPr>
          <p:cNvPr id="6" name="Tittel 1"/>
          <p:cNvSpPr>
            <a:spLocks noGrp="1"/>
          </p:cNvSpPr>
          <p:nvPr>
            <p:ph type="ctrTitle" hasCustomPrompt="1"/>
          </p:nvPr>
        </p:nvSpPr>
        <p:spPr>
          <a:xfrm>
            <a:off x="2235200" y="2283334"/>
            <a:ext cx="8736000" cy="713618"/>
          </a:xfrm>
          <a:prstGeom prst="rect"/>
        </p:spPr>
        <p:txBody>
          <a:bodyPr lIns="90000" tIns="126000" bIns="36000" anchor="ctr" anchorCtr="0">
            <a:normAutofit/>
          </a:bodyPr>
          <a:lstStyle>
            <a:lvl1pPr algn="l">
              <a:defRPr sz="2800"/>
            </a:lvl1pPr>
          </a:lstStyle>
          <a:p>
            <a:r>
              <a:rPr lang="nb-NO" dirty="1"/>
              <a:t>Klikk for å redigere tittelstil </a:t>
            </a:r>
          </a:p>
        </p:txBody>
      </p:sp>
      <p:pic>
        <p:nvPicPr>
          <p:cNvPr id="7" name="Picture 6" descr="I:\Frode\Logoer\wiersholm_logo_gronn.emf"/>
          <p:cNvPicPr/>
          <p:nvPr userDrawn="1"/>
        </p:nvPicPr>
        <p:blipFill>
          <a:blip r:embed="rId2"/>
          <a:srcRect/>
          <a:stretch>
            <a:fillRect/>
          </a:stretch>
        </p:blipFill>
        <p:spPr>
          <a:xfrm>
            <a:off x="9744405" y="6012001"/>
            <a:ext cx="1852507" cy="503555"/>
          </a:xfrm>
          <a:prstGeom prst="rect"/>
          <a:noFill/>
          <a:ln>
            <a:noFill/>
          </a:ln>
        </p:spPr>
      </p:pic>
    </p:spTree>
    <p:extLst>
      <p:ext uri="{BB962C8B-B14F-4D97-AF65-F5344CB8AC3E}">
        <p14:creationId xmlns:p14="http://schemas.microsoft.com/office/powerpoint/2010/main" val="3364485897"/>
      </p:ext>
    </p:extLst>
  </p:cSld>
  <p:clrMapOvr>
    <a:masterClrMapping/>
  </p:clrMapOvr>
  <p:timing>
    <p:tnLst>
      <p:par>
        <p:cTn id="1" dur="indefinite" restart="never" nodeType="tmRoot"/>
      </p:par>
    </p:tn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ittel og innhold">
    <p:spTree>
      <p:nvGrpSpPr>
        <p:cNvPr id="1" name=""/>
        <p:cNvGrpSpPr/>
        <p:nvPr/>
      </p:nvGrpSpPr>
      <p:grpSpPr>
        <a:xfrm>
          <a:off x="0" y="0"/>
          <a:ext cx="0" cy="0"/>
          <a:chOff x="0" y="0"/>
          <a:chExt cx="0" cy="0"/>
        </a:xfrm>
      </p:grpSpPr>
      <p:sp>
        <p:nvSpPr>
          <p:cNvPr id="12" name="Plassholder for tekst 8"/>
          <p:cNvSpPr>
            <a:spLocks noGrp="1"/>
          </p:cNvSpPr>
          <p:nvPr>
            <p:ph type="body" sz="quarter" idx="15" hasCustomPrompt="1"/>
          </p:nvPr>
        </p:nvSpPr>
        <p:spPr>
          <a:xfrm>
            <a:off x="1292353" y="1"/>
            <a:ext cx="852529" cy="849539"/>
          </a:xfrm>
          <a:solidFill>
            <a:srgbClr val="6CB33F"/>
          </a:solidFill>
        </p:spPr>
        <p:txBody>
          <a:bodyPr bIns="0" anchor="b">
            <a:noAutofit/>
          </a:bodyPr>
          <a:lstStyle>
            <a:lvl1pPr marL="0" indent="0" algn="ctr">
              <a:buNone/>
              <a:defRPr sz="3400">
                <a:solidFill>
                  <a:schemeClr val="bg1"/>
                </a:solidFill>
              </a:defRPr>
            </a:lvl1pPr>
          </a:lstStyle>
          <a:p>
            <a:pPr lvl="0"/>
            <a:r>
              <a:rPr lang="nb-NO" noProof="0" dirty="1"/>
              <a:t>#</a:t>
            </a:r>
          </a:p>
        </p:txBody>
      </p:sp>
      <p:sp>
        <p:nvSpPr>
          <p:cNvPr id="13" name="Plassholder for tekst 10"/>
          <p:cNvSpPr>
            <a:spLocks noGrp="1"/>
          </p:cNvSpPr>
          <p:nvPr>
            <p:ph type="body" sz="quarter" idx="16"/>
          </p:nvPr>
        </p:nvSpPr>
        <p:spPr>
          <a:xfrm>
            <a:off x="2144881" y="338667"/>
            <a:ext cx="3239920" cy="510872"/>
          </a:xfrm>
          <a:blipFill>
            <a:blip r:embed="rId2"/>
            <a:srcRect/>
            <a:stretch>
              <a:fillRect/>
            </a:stretch>
          </a:blipFill>
        </p:spPr>
        <p:txBody>
          <a:bodyPr bIns="61200" anchor="b">
            <a:noAutofit/>
          </a:bodyPr>
          <a:lstStyle>
            <a:lvl1pPr marL="0" indent="0">
              <a:buNone/>
              <a:defRPr sz="1400"/>
            </a:lvl1pPr>
          </a:lstStyle>
          <a:p>
            <a:pPr lvl="0"/>
            <a:r>
              <a:rPr lang="nb-NO" dirty="1"/>
              <a:t>Klikk for å redigere tekststiler i malen</a:t>
            </a:r>
          </a:p>
        </p:txBody>
      </p:sp>
      <p:sp>
        <p:nvSpPr>
          <p:cNvPr id="9" name="Plassholder for lysbildenummer 4"/>
          <p:cNvSpPr>
            <a:spLocks noGrp="1"/>
          </p:cNvSpPr>
          <p:nvPr>
            <p:ph type="sldNum" sz="quarter" idx="17"/>
          </p:nvPr>
        </p:nvSpPr>
        <p:spPr>
          <a:xfrm>
            <a:off x="1292352" y="6091139"/>
            <a:ext cx="711200" cy="365125"/>
          </a:xfrm>
        </p:spPr>
        <p:txBody>
          <a:bodyPr lIns="0"/>
          <a:lstStyle>
            <a:lvl1pPr algn="l">
              <a:defRPr/>
            </a:lvl1pPr>
          </a:lstStyle>
          <a:p>
            <a:fld id="{B6F15528-21DE-4FAA-801E-634DDDAF4B2B}" type="slidenum">
              <a:rPr lang="en-US" smtClean="0">
                <a:solidFill>
                  <a:srgbClr val="414041"/>
                </a:solidFill>
              </a:rPr>
              <a:t>‹#›</a:t>
            </a:fld>
            <a:endParaRPr lang="en-US">
              <a:solidFill>
                <a:srgbClr val="414041"/>
              </a:solidFill>
            </a:endParaRPr>
          </a:p>
        </p:txBody>
      </p:sp>
      <p:sp>
        <p:nvSpPr>
          <p:cNvPr id="17" name="Tittel 1"/>
          <p:cNvSpPr>
            <a:spLocks noGrp="1"/>
          </p:cNvSpPr>
          <p:nvPr>
            <p:ph type="ctrTitle"/>
          </p:nvPr>
        </p:nvSpPr>
        <p:spPr>
          <a:xfrm>
            <a:off x="1292352" y="1152576"/>
            <a:ext cx="9883648" cy="608400"/>
          </a:xfrm>
          <a:prstGeom prst="rect"/>
        </p:spPr>
        <p:txBody>
          <a:bodyPr lIns="0" anchor="ctr" anchorCtr="0">
            <a:normAutofit/>
          </a:bodyPr>
          <a:lstStyle>
            <a:lvl1pPr algn="l">
              <a:defRPr sz="3600"/>
            </a:lvl1pPr>
          </a:lstStyle>
          <a:p>
            <a:r>
              <a:rPr lang="nb-NO" dirty="1"/>
              <a:t>Klikk for å redigere tittelstil</a:t>
            </a:r>
          </a:p>
        </p:txBody>
      </p:sp>
      <p:sp>
        <p:nvSpPr>
          <p:cNvPr id="18" name="Undertittel 2"/>
          <p:cNvSpPr>
            <a:spLocks noGrp="1"/>
          </p:cNvSpPr>
          <p:nvPr>
            <p:ph type="subTitle" idx="1"/>
          </p:nvPr>
        </p:nvSpPr>
        <p:spPr>
          <a:xfrm>
            <a:off x="1292352" y="1756394"/>
            <a:ext cx="9883648" cy="450382"/>
          </a:xfrm>
        </p:spPr>
        <p:txBody>
          <a:bodyPr lIns="0" anchor="ctr" anchorCtr="0"/>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dirty="1"/>
              <a:t>Klikk for å redigere undertittelstil i malen</a:t>
            </a:r>
          </a:p>
        </p:txBody>
      </p:sp>
      <p:sp>
        <p:nvSpPr>
          <p:cNvPr id="19" name="Plassholder for innhold 4"/>
          <p:cNvSpPr>
            <a:spLocks noGrp="1"/>
          </p:cNvSpPr>
          <p:nvPr>
            <p:ph sz="quarter" idx="43"/>
          </p:nvPr>
        </p:nvSpPr>
        <p:spPr>
          <a:xfrm>
            <a:off x="1293285" y="2206776"/>
            <a:ext cx="9882716" cy="3584424"/>
          </a:xfrm>
        </p:spPr>
        <p:txBody>
          <a:bodyPr lIns="0"/>
          <a:lstStyle>
            <a:lvl1pPr marL="180000" indent="-180000">
              <a:spcBef>
                <a:spcPct val="0"/>
              </a:spcBef>
              <a:buFontTx/>
              <a:buBlip>
                <a:blip r:embed="rId3"/>
              </a:buBlip>
              <a:defRPr/>
            </a:lvl1pPr>
            <a:lvl2pPr>
              <a:spcBef>
                <a:spcPct val="0"/>
              </a:spcBef>
              <a:defRPr/>
            </a:lvl2pPr>
            <a:lvl3pPr>
              <a:spcBef>
                <a:spcPct val="0"/>
              </a:spcBef>
              <a:defRPr sz="1400"/>
            </a:lvl3pPr>
            <a:lvl4pPr indent="-144000">
              <a:spcBef>
                <a:spcPct val="0"/>
              </a:spcBef>
              <a:spcAft>
                <a:spcPts val="600"/>
              </a:spcAft>
              <a:defRPr sz="1200"/>
            </a:lvl4pPr>
            <a:lvl5pPr indent="-144000">
              <a:spcBef>
                <a:spcPct val="0"/>
              </a:spcBef>
              <a:spcAft>
                <a:spcPts val="600"/>
              </a:spcAft>
              <a:defRPr sz="1100"/>
            </a:lvl5pPr>
          </a:lstStyle>
          <a:p>
            <a:pPr lvl="0"/>
            <a:r>
              <a:rPr lang="nb-NO" dirty="1"/>
              <a:t>Klikk for å redigere tekststiler i malen</a:t>
            </a:r>
          </a:p>
          <a:p>
            <a:pPr lvl="1"/>
            <a:r>
              <a:rPr lang="nb-NO" dirty="1"/>
              <a:t>Andre nivå</a:t>
            </a:r>
          </a:p>
          <a:p>
            <a:pPr lvl="2"/>
            <a:r>
              <a:rPr lang="nb-NO" dirty="1"/>
              <a:t>Tredje nivå</a:t>
            </a:r>
          </a:p>
          <a:p>
            <a:pPr lvl="3"/>
            <a:r>
              <a:rPr lang="nb-NO" dirty="1"/>
              <a:t>Fjerde nivå</a:t>
            </a:r>
          </a:p>
          <a:p>
            <a:pPr lvl="4"/>
            <a:r>
              <a:rPr lang="nb-NO" dirty="1"/>
              <a:t>Femte nivå</a:t>
            </a:r>
          </a:p>
        </p:txBody>
      </p:sp>
      <p:pic>
        <p:nvPicPr>
          <p:cNvPr id="11" name="Picture 10" descr="I:\Frode\Logoer\wiersholm_logo_gronn.emf"/>
          <p:cNvPicPr/>
          <p:nvPr userDrawn="1"/>
        </p:nvPicPr>
        <p:blipFill>
          <a:blip r:embed="rId4"/>
          <a:srcRect/>
          <a:stretch>
            <a:fillRect/>
          </a:stretch>
        </p:blipFill>
        <p:spPr>
          <a:xfrm>
            <a:off x="9744405" y="6012001"/>
            <a:ext cx="1852507" cy="503555"/>
          </a:xfrm>
          <a:prstGeom prst="rect"/>
          <a:noFill/>
          <a:ln>
            <a:noFill/>
          </a:ln>
        </p:spPr>
      </p:pic>
    </p:spTree>
    <p:extLst>
      <p:ext uri="{BB962C8B-B14F-4D97-AF65-F5344CB8AC3E}">
        <p14:creationId xmlns:p14="http://schemas.microsoft.com/office/powerpoint/2010/main" val="3365008316"/>
      </p:ext>
    </p:extLst>
  </p:cSld>
  <p:clrMapOvr>
    <a:masterClrMapping/>
  </p:clrMapOvr>
  <p:timing>
    <p:tnLst>
      <p:par>
        <p:cTn id="1" dur="indefinite" restart="never" nodeType="tmRoot"/>
      </p:par>
    </p:tn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eam">
    <p:spTree>
      <p:nvGrpSpPr>
        <p:cNvPr id="1" name=""/>
        <p:cNvGrpSpPr/>
        <p:nvPr/>
      </p:nvGrpSpPr>
      <p:grpSpPr>
        <a:xfrm>
          <a:off x="0" y="0"/>
          <a:ext cx="0" cy="0"/>
          <a:chOff x="0" y="0"/>
          <a:chExt cx="0" cy="0"/>
        </a:xfrm>
      </p:grpSpPr>
      <p:sp>
        <p:nvSpPr>
          <p:cNvPr id="8" name="Content Placeholder 2"/>
          <p:cNvSpPr>
            <a:spLocks noGrp="1"/>
          </p:cNvSpPr>
          <p:nvPr>
            <p:ph idx="1" hasCustomPrompt="1"/>
          </p:nvPr>
        </p:nvSpPr>
        <p:spPr>
          <a:xfrm>
            <a:off x="2633712" y="2687545"/>
            <a:ext cx="3840427" cy="288032"/>
          </a:xfrm>
        </p:spPr>
        <p:txBody>
          <a:bodyPr anchor="ctr">
            <a:noAutofit/>
          </a:bodyPr>
          <a:lstStyle>
            <a:lvl1pPr marL="0" indent="0">
              <a:spcBef>
                <a:spcPct val="0"/>
              </a:spcBef>
              <a:buNone/>
              <a:defRPr sz="1000">
                <a:solidFill>
                  <a:srgbClr val="414041"/>
                </a:solidFill>
                <a:latin typeface="Times New Roman" panose="02020603050405020304" pitchFamily="18" charset="0"/>
                <a:cs typeface="Times New Roman" panose="02020603050405020304" pitchFamily="18" charset="0"/>
              </a:defRPr>
            </a:lvl1pPr>
          </a:lstStyle>
          <a:p>
            <a:pPr lvl="0"/>
            <a:r>
              <a:rPr lang="nb-NO" noProof="0" dirty="1"/>
              <a:t>Posisjon</a:t>
            </a:r>
          </a:p>
        </p:txBody>
      </p:sp>
      <p:sp>
        <p:nvSpPr>
          <p:cNvPr id="17" name="Content Placeholder 2"/>
          <p:cNvSpPr>
            <a:spLocks noGrp="1"/>
          </p:cNvSpPr>
          <p:nvPr>
            <p:ph idx="16" hasCustomPrompt="1"/>
          </p:nvPr>
        </p:nvSpPr>
        <p:spPr>
          <a:xfrm>
            <a:off x="2633712" y="2327505"/>
            <a:ext cx="3840427" cy="288032"/>
          </a:xfrm>
        </p:spPr>
        <p:txBody>
          <a:bodyPr anchor="ctr">
            <a:noAutofit/>
          </a:bodyPr>
          <a:lstStyle>
            <a:lvl1pPr marL="0" indent="0">
              <a:spcBef>
                <a:spcPct val="0"/>
              </a:spcBef>
              <a:buNone/>
              <a:defRPr sz="2000">
                <a:solidFill>
                  <a:srgbClr val="414041"/>
                </a:solidFill>
                <a:latin typeface="Times New Roman" panose="02020603050405020304" pitchFamily="18" charset="0"/>
                <a:cs typeface="Times New Roman" panose="02020603050405020304" pitchFamily="18" charset="0"/>
              </a:defRPr>
            </a:lvl1pPr>
          </a:lstStyle>
          <a:p>
            <a:pPr lvl="0"/>
            <a:r>
              <a:rPr lang="nb-NO" noProof="0" dirty="1"/>
              <a:t>Navn</a:t>
            </a:r>
          </a:p>
        </p:txBody>
      </p:sp>
      <p:sp>
        <p:nvSpPr>
          <p:cNvPr id="35" name="Picture Placeholder 15"/>
          <p:cNvSpPr>
            <a:spLocks noGrp="1"/>
          </p:cNvSpPr>
          <p:nvPr>
            <p:ph type="pic" sz="quarter" idx="23" hasCustomPrompt="1"/>
          </p:nvPr>
        </p:nvSpPr>
        <p:spPr>
          <a:xfrm>
            <a:off x="1292352" y="2226731"/>
            <a:ext cx="1117600" cy="838800"/>
          </a:xfrm>
        </p:spPr>
        <p:txBody>
          <a:bodyPr vert="horz" lIns="91440" tIns="45720" rIns="91440" bIns="45720" rtlCol="0">
            <a:normAutofit/>
          </a:bodyPr>
          <a:lstStyle>
            <a:lvl1pPr>
              <a:defRPr lang="en-US" sz="900" kern="1200" smtClean="0">
                <a:solidFill>
                  <a:srgbClr val="414041"/>
                </a:solidFill>
                <a:latin typeface="Times New Roman" panose="02020603050405020304" pitchFamily="18" charset="0"/>
                <a:ea typeface="+mn-ea"/>
                <a:cs typeface="Times New Roman" panose="02020603050405020304" pitchFamily="18" charset="0"/>
              </a:defRPr>
            </a:lvl1pPr>
          </a:lstStyle>
          <a:p>
            <a:pPr marL="0" lvl="0" indent="0" algn="l" defTabSz="914400" rtl="0" eaLnBrk="1" latinLnBrk="0" hangingPunct="1">
              <a:spcBef>
                <a:spcPct val="0"/>
              </a:spcBef>
              <a:buFont typeface="Arial" pitchFamily="34" charset="0"/>
              <a:buNone/>
            </a:pPr>
            <a:r>
              <a:rPr lang="nb-NO" noProof="0" dirty="1"/>
              <a:t>Sett inn bilde</a:t>
            </a:r>
          </a:p>
        </p:txBody>
      </p:sp>
      <p:sp>
        <p:nvSpPr>
          <p:cNvPr id="47" name="Plassholder for tekst 8"/>
          <p:cNvSpPr>
            <a:spLocks noGrp="1"/>
          </p:cNvSpPr>
          <p:nvPr>
            <p:ph type="body" sz="quarter" idx="15" hasCustomPrompt="1"/>
          </p:nvPr>
        </p:nvSpPr>
        <p:spPr>
          <a:xfrm>
            <a:off x="1292353" y="1"/>
            <a:ext cx="852529" cy="849539"/>
          </a:xfrm>
          <a:solidFill>
            <a:srgbClr val="6CB33F"/>
          </a:solidFill>
        </p:spPr>
        <p:txBody>
          <a:bodyPr bIns="0" anchor="b">
            <a:noAutofit/>
          </a:bodyPr>
          <a:lstStyle>
            <a:lvl1pPr marL="0" indent="0" algn="ctr">
              <a:buNone/>
              <a:defRPr sz="3400">
                <a:solidFill>
                  <a:schemeClr val="bg1"/>
                </a:solidFill>
              </a:defRPr>
            </a:lvl1pPr>
          </a:lstStyle>
          <a:p>
            <a:pPr lvl="0"/>
            <a:r>
              <a:rPr lang="nb-NO" noProof="0" dirty="1"/>
              <a:t>#</a:t>
            </a:r>
          </a:p>
        </p:txBody>
      </p:sp>
      <p:sp>
        <p:nvSpPr>
          <p:cNvPr id="48" name="Plassholder for tekst 10"/>
          <p:cNvSpPr>
            <a:spLocks noGrp="1"/>
          </p:cNvSpPr>
          <p:nvPr>
            <p:ph type="body" sz="quarter" idx="42"/>
          </p:nvPr>
        </p:nvSpPr>
        <p:spPr>
          <a:xfrm>
            <a:off x="2144881" y="338667"/>
            <a:ext cx="3239920" cy="510872"/>
          </a:xfrm>
          <a:blipFill>
            <a:blip r:embed="rId2"/>
            <a:srcRect/>
            <a:stretch>
              <a:fillRect/>
            </a:stretch>
          </a:blipFill>
        </p:spPr>
        <p:txBody>
          <a:bodyPr bIns="61200" anchor="b">
            <a:noAutofit/>
          </a:bodyPr>
          <a:lstStyle>
            <a:lvl1pPr marL="0" indent="0">
              <a:buNone/>
              <a:defRPr sz="1400"/>
            </a:lvl1pPr>
          </a:lstStyle>
          <a:p>
            <a:pPr lvl="0"/>
            <a:r>
              <a:rPr lang="nb-NO" dirty="1"/>
              <a:t>Klikk for å redigere tekststiler i malen</a:t>
            </a:r>
          </a:p>
        </p:txBody>
      </p:sp>
      <p:sp>
        <p:nvSpPr>
          <p:cNvPr id="44" name="Content Placeholder 2"/>
          <p:cNvSpPr>
            <a:spLocks noGrp="1"/>
          </p:cNvSpPr>
          <p:nvPr>
            <p:ph idx="43" hasCustomPrompt="1"/>
          </p:nvPr>
        </p:nvSpPr>
        <p:spPr>
          <a:xfrm>
            <a:off x="2633712" y="3601945"/>
            <a:ext cx="3840427" cy="288032"/>
          </a:xfrm>
        </p:spPr>
        <p:txBody>
          <a:bodyPr anchor="ctr">
            <a:noAutofit/>
          </a:bodyPr>
          <a:lstStyle>
            <a:lvl1pPr marL="0" indent="0">
              <a:spcBef>
                <a:spcPct val="0"/>
              </a:spcBef>
              <a:buNone/>
              <a:defRPr sz="1000">
                <a:solidFill>
                  <a:srgbClr val="414041"/>
                </a:solidFill>
                <a:latin typeface="Times New Roman" panose="02020603050405020304" pitchFamily="18" charset="0"/>
                <a:cs typeface="Times New Roman" panose="02020603050405020304" pitchFamily="18" charset="0"/>
              </a:defRPr>
            </a:lvl1pPr>
          </a:lstStyle>
          <a:p>
            <a:pPr lvl="0"/>
            <a:r>
              <a:rPr lang="nb-NO" noProof="0" dirty="1"/>
              <a:t>Posisjon</a:t>
            </a:r>
          </a:p>
        </p:txBody>
      </p:sp>
      <p:cxnSp>
        <p:nvCxnSpPr>
          <p:cNvPr id="45" name="Straight Connector 15"/>
          <p:cNvCxnSpPr/>
          <p:nvPr userDrawn="1"/>
        </p:nvCxnSpPr>
        <p:spPr>
          <a:xfrm>
            <a:off x="2441691" y="4021666"/>
            <a:ext cx="9313035" cy="0"/>
          </a:xfrm>
          <a:prstGeom prst="line"/>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51" name="Content Placeholder 2"/>
          <p:cNvSpPr>
            <a:spLocks noGrp="1"/>
          </p:cNvSpPr>
          <p:nvPr>
            <p:ph idx="44" hasCustomPrompt="1"/>
          </p:nvPr>
        </p:nvSpPr>
        <p:spPr>
          <a:xfrm>
            <a:off x="2633712" y="3241905"/>
            <a:ext cx="3840427" cy="288032"/>
          </a:xfrm>
        </p:spPr>
        <p:txBody>
          <a:bodyPr anchor="ctr">
            <a:noAutofit/>
          </a:bodyPr>
          <a:lstStyle>
            <a:lvl1pPr marL="0" indent="0">
              <a:spcBef>
                <a:spcPct val="0"/>
              </a:spcBef>
              <a:buNone/>
              <a:defRPr sz="2000">
                <a:solidFill>
                  <a:srgbClr val="414041"/>
                </a:solidFill>
                <a:latin typeface="Times New Roman" panose="02020603050405020304" pitchFamily="18" charset="0"/>
                <a:cs typeface="Times New Roman" panose="02020603050405020304" pitchFamily="18" charset="0"/>
              </a:defRPr>
            </a:lvl1pPr>
          </a:lstStyle>
          <a:p>
            <a:pPr lvl="0"/>
            <a:r>
              <a:rPr lang="nb-NO" noProof="0" dirty="1"/>
              <a:t>Navn</a:t>
            </a:r>
          </a:p>
        </p:txBody>
      </p:sp>
      <p:sp>
        <p:nvSpPr>
          <p:cNvPr id="53" name="Picture Placeholder 15"/>
          <p:cNvSpPr>
            <a:spLocks noGrp="1"/>
          </p:cNvSpPr>
          <p:nvPr>
            <p:ph type="pic" sz="quarter" idx="46" hasCustomPrompt="1"/>
          </p:nvPr>
        </p:nvSpPr>
        <p:spPr>
          <a:xfrm>
            <a:off x="1292352" y="3146776"/>
            <a:ext cx="1117600" cy="838800"/>
          </a:xfrm>
        </p:spPr>
        <p:txBody>
          <a:bodyPr vert="horz" lIns="91440" tIns="45720" rIns="91440" bIns="45720" rtlCol="0">
            <a:normAutofit/>
          </a:bodyPr>
          <a:lstStyle>
            <a:lvl1pPr>
              <a:defRPr lang="en-US" sz="900" kern="1200" smtClean="0">
                <a:solidFill>
                  <a:srgbClr val="414041"/>
                </a:solidFill>
                <a:latin typeface="Times New Roman" panose="02020603050405020304" pitchFamily="18" charset="0"/>
                <a:ea typeface="+mn-ea"/>
                <a:cs typeface="Times New Roman" panose="02020603050405020304" pitchFamily="18" charset="0"/>
              </a:defRPr>
            </a:lvl1pPr>
          </a:lstStyle>
          <a:p>
            <a:pPr marL="0" lvl="0" indent="0" algn="l" defTabSz="914400" rtl="0" eaLnBrk="1" latinLnBrk="0" hangingPunct="1">
              <a:spcBef>
                <a:spcPct val="0"/>
              </a:spcBef>
              <a:buFont typeface="Arial" pitchFamily="34" charset="0"/>
              <a:buNone/>
            </a:pPr>
            <a:r>
              <a:rPr lang="nb-NO" noProof="0" dirty="1"/>
              <a:t>Sett inn bilde</a:t>
            </a:r>
          </a:p>
        </p:txBody>
      </p:sp>
      <p:sp>
        <p:nvSpPr>
          <p:cNvPr id="55" name="Content Placeholder 2"/>
          <p:cNvSpPr>
            <a:spLocks noGrp="1"/>
          </p:cNvSpPr>
          <p:nvPr>
            <p:ph idx="47" hasCustomPrompt="1"/>
          </p:nvPr>
        </p:nvSpPr>
        <p:spPr>
          <a:xfrm>
            <a:off x="2633712" y="4516345"/>
            <a:ext cx="3840427" cy="288032"/>
          </a:xfrm>
        </p:spPr>
        <p:txBody>
          <a:bodyPr anchor="ctr">
            <a:noAutofit/>
          </a:bodyPr>
          <a:lstStyle>
            <a:lvl1pPr marL="0" indent="0">
              <a:spcBef>
                <a:spcPct val="0"/>
              </a:spcBef>
              <a:buNone/>
              <a:defRPr sz="1000">
                <a:solidFill>
                  <a:srgbClr val="414041"/>
                </a:solidFill>
                <a:latin typeface="Times New Roman" panose="02020603050405020304" pitchFamily="18" charset="0"/>
                <a:cs typeface="Times New Roman" panose="02020603050405020304" pitchFamily="18" charset="0"/>
              </a:defRPr>
            </a:lvl1pPr>
          </a:lstStyle>
          <a:p>
            <a:pPr lvl="0"/>
            <a:r>
              <a:rPr lang="nb-NO" noProof="0" dirty="1"/>
              <a:t>Posisjon</a:t>
            </a:r>
          </a:p>
        </p:txBody>
      </p:sp>
      <p:cxnSp>
        <p:nvCxnSpPr>
          <p:cNvPr id="56" name="Straight Connector 15"/>
          <p:cNvCxnSpPr/>
          <p:nvPr userDrawn="1"/>
        </p:nvCxnSpPr>
        <p:spPr>
          <a:xfrm>
            <a:off x="2441691" y="4953000"/>
            <a:ext cx="9313035" cy="0"/>
          </a:xfrm>
          <a:prstGeom prst="line"/>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57" name="Content Placeholder 2"/>
          <p:cNvSpPr>
            <a:spLocks noGrp="1"/>
          </p:cNvSpPr>
          <p:nvPr>
            <p:ph idx="48" hasCustomPrompt="1"/>
          </p:nvPr>
        </p:nvSpPr>
        <p:spPr>
          <a:xfrm>
            <a:off x="2633712" y="4156305"/>
            <a:ext cx="3840427" cy="288032"/>
          </a:xfrm>
        </p:spPr>
        <p:txBody>
          <a:bodyPr anchor="ctr">
            <a:noAutofit/>
          </a:bodyPr>
          <a:lstStyle>
            <a:lvl1pPr marL="0" indent="0">
              <a:spcBef>
                <a:spcPct val="0"/>
              </a:spcBef>
              <a:buNone/>
              <a:defRPr sz="2000">
                <a:solidFill>
                  <a:srgbClr val="414041"/>
                </a:solidFill>
                <a:latin typeface="Times New Roman" panose="02020603050405020304" pitchFamily="18" charset="0"/>
                <a:cs typeface="Times New Roman" panose="02020603050405020304" pitchFamily="18" charset="0"/>
              </a:defRPr>
            </a:lvl1pPr>
          </a:lstStyle>
          <a:p>
            <a:pPr lvl="0"/>
            <a:r>
              <a:rPr lang="nb-NO" noProof="0" dirty="1"/>
              <a:t>Navn</a:t>
            </a:r>
          </a:p>
        </p:txBody>
      </p:sp>
      <p:sp>
        <p:nvSpPr>
          <p:cNvPr id="59" name="Picture Placeholder 15"/>
          <p:cNvSpPr>
            <a:spLocks noGrp="1"/>
          </p:cNvSpPr>
          <p:nvPr>
            <p:ph type="pic" sz="quarter" idx="50" hasCustomPrompt="1"/>
          </p:nvPr>
        </p:nvSpPr>
        <p:spPr>
          <a:xfrm>
            <a:off x="1292352" y="4066821"/>
            <a:ext cx="1117600" cy="838800"/>
          </a:xfrm>
        </p:spPr>
        <p:txBody>
          <a:bodyPr vert="horz" lIns="91440" tIns="45720" rIns="91440" bIns="45720" rtlCol="0">
            <a:normAutofit/>
          </a:bodyPr>
          <a:lstStyle>
            <a:lvl1pPr>
              <a:defRPr lang="en-US" sz="900" kern="1200" smtClean="0">
                <a:solidFill>
                  <a:srgbClr val="414041"/>
                </a:solidFill>
                <a:latin typeface="Times New Roman" panose="02020603050405020304" pitchFamily="18" charset="0"/>
                <a:ea typeface="+mn-ea"/>
                <a:cs typeface="Times New Roman" panose="02020603050405020304" pitchFamily="18" charset="0"/>
              </a:defRPr>
            </a:lvl1pPr>
          </a:lstStyle>
          <a:p>
            <a:pPr marL="0" lvl="0" indent="0" algn="l" defTabSz="914400" rtl="0" eaLnBrk="1" latinLnBrk="0" hangingPunct="1">
              <a:spcBef>
                <a:spcPct val="0"/>
              </a:spcBef>
              <a:buFont typeface="Arial" pitchFamily="34" charset="0"/>
              <a:buNone/>
            </a:pPr>
            <a:r>
              <a:rPr lang="nb-NO" noProof="0" dirty="1"/>
              <a:t>Sett inn bilde</a:t>
            </a:r>
          </a:p>
        </p:txBody>
      </p:sp>
      <p:sp>
        <p:nvSpPr>
          <p:cNvPr id="61" name="Content Placeholder 2"/>
          <p:cNvSpPr>
            <a:spLocks noGrp="1"/>
          </p:cNvSpPr>
          <p:nvPr>
            <p:ph idx="51" hasCustomPrompt="1"/>
          </p:nvPr>
        </p:nvSpPr>
        <p:spPr>
          <a:xfrm>
            <a:off x="2633712" y="5430745"/>
            <a:ext cx="3840427" cy="288032"/>
          </a:xfrm>
        </p:spPr>
        <p:txBody>
          <a:bodyPr anchor="ctr">
            <a:noAutofit/>
          </a:bodyPr>
          <a:lstStyle>
            <a:lvl1pPr marL="0" indent="0">
              <a:spcBef>
                <a:spcPct val="0"/>
              </a:spcBef>
              <a:buNone/>
              <a:defRPr sz="1000">
                <a:solidFill>
                  <a:srgbClr val="414041"/>
                </a:solidFill>
                <a:latin typeface="Times New Roman" panose="02020603050405020304" pitchFamily="18" charset="0"/>
                <a:cs typeface="Times New Roman" panose="02020603050405020304" pitchFamily="18" charset="0"/>
              </a:defRPr>
            </a:lvl1pPr>
          </a:lstStyle>
          <a:p>
            <a:pPr lvl="0"/>
            <a:r>
              <a:rPr lang="nb-NO" noProof="0" dirty="1"/>
              <a:t>Posisjon</a:t>
            </a:r>
          </a:p>
        </p:txBody>
      </p:sp>
      <p:cxnSp>
        <p:nvCxnSpPr>
          <p:cNvPr id="62" name="Straight Connector 15"/>
          <p:cNvCxnSpPr/>
          <p:nvPr userDrawn="1"/>
        </p:nvCxnSpPr>
        <p:spPr>
          <a:xfrm>
            <a:off x="2441691" y="5867400"/>
            <a:ext cx="9313035" cy="0"/>
          </a:xfrm>
          <a:prstGeom prst="line"/>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63" name="Content Placeholder 2"/>
          <p:cNvSpPr>
            <a:spLocks noGrp="1"/>
          </p:cNvSpPr>
          <p:nvPr>
            <p:ph idx="52" hasCustomPrompt="1"/>
          </p:nvPr>
        </p:nvSpPr>
        <p:spPr>
          <a:xfrm>
            <a:off x="2633712" y="5070705"/>
            <a:ext cx="3840427" cy="288032"/>
          </a:xfrm>
        </p:spPr>
        <p:txBody>
          <a:bodyPr anchor="ctr">
            <a:noAutofit/>
          </a:bodyPr>
          <a:lstStyle>
            <a:lvl1pPr marL="0" indent="0">
              <a:spcBef>
                <a:spcPct val="0"/>
              </a:spcBef>
              <a:buNone/>
              <a:defRPr sz="2000">
                <a:solidFill>
                  <a:srgbClr val="414041"/>
                </a:solidFill>
                <a:latin typeface="Times New Roman" panose="02020603050405020304" pitchFamily="18" charset="0"/>
                <a:cs typeface="Times New Roman" panose="02020603050405020304" pitchFamily="18" charset="0"/>
              </a:defRPr>
            </a:lvl1pPr>
          </a:lstStyle>
          <a:p>
            <a:pPr lvl="0"/>
            <a:r>
              <a:rPr lang="nb-NO" noProof="0" dirty="1"/>
              <a:t>Navn</a:t>
            </a:r>
          </a:p>
        </p:txBody>
      </p:sp>
      <p:sp>
        <p:nvSpPr>
          <p:cNvPr id="65" name="Picture Placeholder 15"/>
          <p:cNvSpPr>
            <a:spLocks noGrp="1"/>
          </p:cNvSpPr>
          <p:nvPr>
            <p:ph type="pic" sz="quarter" idx="54" hasCustomPrompt="1"/>
          </p:nvPr>
        </p:nvSpPr>
        <p:spPr>
          <a:xfrm>
            <a:off x="1292352" y="4986865"/>
            <a:ext cx="1117600" cy="838800"/>
          </a:xfrm>
        </p:spPr>
        <p:txBody>
          <a:bodyPr vert="horz" lIns="91440" tIns="45720" rIns="91440" bIns="45720" rtlCol="0">
            <a:normAutofit/>
          </a:bodyPr>
          <a:lstStyle>
            <a:lvl1pPr>
              <a:defRPr lang="en-US" sz="900" kern="1200" smtClean="0">
                <a:solidFill>
                  <a:srgbClr val="414041"/>
                </a:solidFill>
                <a:latin typeface="Times New Roman" panose="02020603050405020304" pitchFamily="18" charset="0"/>
                <a:ea typeface="+mn-ea"/>
                <a:cs typeface="Times New Roman" panose="02020603050405020304" pitchFamily="18" charset="0"/>
              </a:defRPr>
            </a:lvl1pPr>
          </a:lstStyle>
          <a:p>
            <a:pPr marL="0" lvl="0" indent="0" algn="l" defTabSz="914400" rtl="0" eaLnBrk="1" latinLnBrk="0" hangingPunct="1">
              <a:spcBef>
                <a:spcPct val="0"/>
              </a:spcBef>
              <a:buFont typeface="Arial" pitchFamily="34" charset="0"/>
              <a:buNone/>
            </a:pPr>
            <a:r>
              <a:rPr lang="nb-NO" noProof="0" dirty="1"/>
              <a:t>Sett inn bilde</a:t>
            </a:r>
          </a:p>
        </p:txBody>
      </p:sp>
      <p:sp>
        <p:nvSpPr>
          <p:cNvPr id="30" name="Plassholder for lysbildenummer 4"/>
          <p:cNvSpPr>
            <a:spLocks noGrp="1"/>
          </p:cNvSpPr>
          <p:nvPr>
            <p:ph type="sldNum" sz="quarter" idx="17"/>
          </p:nvPr>
        </p:nvSpPr>
        <p:spPr>
          <a:xfrm>
            <a:off x="1292352" y="6091139"/>
            <a:ext cx="711200" cy="365125"/>
          </a:xfrm>
        </p:spPr>
        <p:txBody>
          <a:bodyPr lIns="0"/>
          <a:lstStyle>
            <a:lvl1pPr algn="l">
              <a:defRPr/>
            </a:lvl1pPr>
          </a:lstStyle>
          <a:p>
            <a:fld id="{B6F15528-21DE-4FAA-801E-634DDDAF4B2B}" type="slidenum">
              <a:rPr lang="en-US" smtClean="0">
                <a:solidFill>
                  <a:srgbClr val="414041"/>
                </a:solidFill>
              </a:rPr>
              <a:t>‹#›</a:t>
            </a:fld>
            <a:endParaRPr lang="en-US">
              <a:solidFill>
                <a:srgbClr val="414041"/>
              </a:solidFill>
            </a:endParaRPr>
          </a:p>
        </p:txBody>
      </p:sp>
      <p:sp>
        <p:nvSpPr>
          <p:cNvPr id="3" name="Plassholder for tekst 2"/>
          <p:cNvSpPr>
            <a:spLocks noGrp="1"/>
          </p:cNvSpPr>
          <p:nvPr>
            <p:ph type="body" sz="quarter" idx="55" hasCustomPrompt="1"/>
          </p:nvPr>
        </p:nvSpPr>
        <p:spPr>
          <a:xfrm>
            <a:off x="6603999" y="2226731"/>
            <a:ext cx="4572612" cy="838800"/>
          </a:xfrm>
        </p:spPr>
        <p:txBody>
          <a:bodyPr>
            <a:normAutofit/>
          </a:bodyPr>
          <a:lstStyle>
            <a:lvl1pPr marL="177800" indent="-177800">
              <a:buFontTx/>
              <a:buBlip>
                <a:blip r:embed="rId3"/>
              </a:buBlip>
              <a:defRPr sz="1300"/>
            </a:lvl1pPr>
          </a:lstStyle>
          <a:p>
            <a:pPr lvl="0"/>
            <a:r>
              <a:rPr lang="nb-NO" dirty="1"/>
              <a:t>Info</a:t>
            </a:r>
          </a:p>
        </p:txBody>
      </p:sp>
      <p:cxnSp>
        <p:nvCxnSpPr>
          <p:cNvPr id="38" name="Straight Connector 15"/>
          <p:cNvCxnSpPr/>
          <p:nvPr userDrawn="1"/>
        </p:nvCxnSpPr>
        <p:spPr>
          <a:xfrm>
            <a:off x="2430403" y="3107265"/>
            <a:ext cx="9313035" cy="0"/>
          </a:xfrm>
          <a:prstGeom prst="line"/>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4" name="Plassholder for tekst 3"/>
          <p:cNvSpPr>
            <a:spLocks noGrp="1"/>
          </p:cNvSpPr>
          <p:nvPr>
            <p:ph type="body" sz="quarter" idx="56" hasCustomPrompt="1"/>
          </p:nvPr>
        </p:nvSpPr>
        <p:spPr>
          <a:xfrm>
            <a:off x="6604000" y="3146776"/>
            <a:ext cx="4572000" cy="838800"/>
          </a:xfrm>
        </p:spPr>
        <p:txBody>
          <a:bodyPr>
            <a:normAutofit/>
          </a:bodyPr>
          <a:lstStyle>
            <a:lvl1pPr marL="177800" indent="-177800">
              <a:buFontTx/>
              <a:buBlip>
                <a:blip r:embed="rId3"/>
              </a:buBlip>
              <a:defRPr sz="1300"/>
            </a:lvl1pPr>
          </a:lstStyle>
          <a:p>
            <a:pPr lvl="0"/>
            <a:r>
              <a:rPr lang="nb-NO" dirty="1"/>
              <a:t>Info</a:t>
            </a:r>
          </a:p>
        </p:txBody>
      </p:sp>
      <p:sp>
        <p:nvSpPr>
          <p:cNvPr id="40" name="Plassholder for tekst 3"/>
          <p:cNvSpPr>
            <a:spLocks noGrp="1"/>
          </p:cNvSpPr>
          <p:nvPr>
            <p:ph type="body" sz="quarter" idx="57" hasCustomPrompt="1"/>
          </p:nvPr>
        </p:nvSpPr>
        <p:spPr>
          <a:xfrm>
            <a:off x="6603999" y="4066821"/>
            <a:ext cx="4572000" cy="838800"/>
          </a:xfrm>
        </p:spPr>
        <p:txBody>
          <a:bodyPr>
            <a:normAutofit/>
          </a:bodyPr>
          <a:lstStyle>
            <a:lvl1pPr marL="177800" indent="-177800">
              <a:buFontTx/>
              <a:buBlip>
                <a:blip r:embed="rId3"/>
              </a:buBlip>
              <a:defRPr sz="1300"/>
            </a:lvl1pPr>
          </a:lstStyle>
          <a:p>
            <a:pPr lvl="0"/>
            <a:r>
              <a:rPr lang="nb-NO" dirty="1"/>
              <a:t>Info</a:t>
            </a:r>
          </a:p>
        </p:txBody>
      </p:sp>
      <p:sp>
        <p:nvSpPr>
          <p:cNvPr id="41" name="Plassholder for tekst 3"/>
          <p:cNvSpPr>
            <a:spLocks noGrp="1"/>
          </p:cNvSpPr>
          <p:nvPr>
            <p:ph type="body" sz="quarter" idx="58" hasCustomPrompt="1"/>
          </p:nvPr>
        </p:nvSpPr>
        <p:spPr>
          <a:xfrm>
            <a:off x="6603999" y="4986865"/>
            <a:ext cx="4572000" cy="838800"/>
          </a:xfrm>
        </p:spPr>
        <p:txBody>
          <a:bodyPr>
            <a:normAutofit/>
          </a:bodyPr>
          <a:lstStyle>
            <a:lvl1pPr marL="177800" indent="-177800">
              <a:buFontTx/>
              <a:buBlip>
                <a:blip r:embed="rId3"/>
              </a:buBlip>
              <a:defRPr sz="1300"/>
            </a:lvl1pPr>
          </a:lstStyle>
          <a:p>
            <a:pPr lvl="0"/>
            <a:r>
              <a:rPr lang="nb-NO" dirty="1"/>
              <a:t>Info</a:t>
            </a:r>
          </a:p>
        </p:txBody>
      </p:sp>
      <p:sp>
        <p:nvSpPr>
          <p:cNvPr id="43" name="Tittel 1"/>
          <p:cNvSpPr>
            <a:spLocks noGrp="1"/>
          </p:cNvSpPr>
          <p:nvPr>
            <p:ph type="ctrTitle"/>
          </p:nvPr>
        </p:nvSpPr>
        <p:spPr>
          <a:xfrm>
            <a:off x="1292352" y="1152000"/>
            <a:ext cx="9883648" cy="608400"/>
          </a:xfrm>
          <a:prstGeom prst="rect"/>
        </p:spPr>
        <p:txBody>
          <a:bodyPr lIns="0" anchor="ctr" anchorCtr="0">
            <a:normAutofit/>
          </a:bodyPr>
          <a:lstStyle>
            <a:lvl1pPr algn="l">
              <a:defRPr sz="3600"/>
            </a:lvl1pPr>
          </a:lstStyle>
          <a:p>
            <a:r>
              <a:rPr lang="nb-NO" dirty="1"/>
              <a:t>Klikk for å redigere tittelstil</a:t>
            </a:r>
          </a:p>
        </p:txBody>
      </p:sp>
      <p:sp>
        <p:nvSpPr>
          <p:cNvPr id="46" name="Undertittel 2"/>
          <p:cNvSpPr>
            <a:spLocks noGrp="1"/>
          </p:cNvSpPr>
          <p:nvPr>
            <p:ph type="subTitle" idx="59"/>
          </p:nvPr>
        </p:nvSpPr>
        <p:spPr>
          <a:xfrm>
            <a:off x="1292352" y="1756394"/>
            <a:ext cx="9883648" cy="450382"/>
          </a:xfrm>
        </p:spPr>
        <p:txBody>
          <a:bodyPr lIns="0" anchor="ctr" anchorCtr="0"/>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dirty="1"/>
              <a:t>Klikk for å redigere undertittelstil i malen</a:t>
            </a:r>
          </a:p>
        </p:txBody>
      </p:sp>
      <p:pic>
        <p:nvPicPr>
          <p:cNvPr id="29" name="Picture 28" descr="I:\Frode\Logoer\wiersholm_logo_gronn.emf"/>
          <p:cNvPicPr/>
          <p:nvPr userDrawn="1"/>
        </p:nvPicPr>
        <p:blipFill>
          <a:blip r:embed="rId4"/>
          <a:srcRect/>
          <a:stretch>
            <a:fillRect/>
          </a:stretch>
        </p:blipFill>
        <p:spPr>
          <a:xfrm>
            <a:off x="9744405" y="6012001"/>
            <a:ext cx="1852507" cy="503555"/>
          </a:xfrm>
          <a:prstGeom prst="rect"/>
          <a:noFill/>
          <a:ln>
            <a:noFill/>
          </a:ln>
        </p:spPr>
      </p:pic>
    </p:spTree>
    <p:extLst>
      <p:ext uri="{BB962C8B-B14F-4D97-AF65-F5344CB8AC3E}">
        <p14:creationId xmlns:p14="http://schemas.microsoft.com/office/powerpoint/2010/main" val="2175367591"/>
      </p:ext>
    </p:extLst>
  </p:cSld>
  <p:clrMapOvr>
    <a:masterClrMapping/>
  </p:clrMapOvr>
  <p:timing>
    <p:tnLst>
      <p:par>
        <p:cTn id="1" dur="indefinite" restart="never" nodeType="tmRoot"/>
      </p:par>
    </p:tn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ittel og tekst x 2 m/bullets">
    <p:spTree>
      <p:nvGrpSpPr>
        <p:cNvPr id="1" name=""/>
        <p:cNvGrpSpPr/>
        <p:nvPr/>
      </p:nvGrpSpPr>
      <p:grpSpPr>
        <a:xfrm>
          <a:off x="0" y="0"/>
          <a:ext cx="0" cy="0"/>
          <a:chOff x="0" y="0"/>
          <a:chExt cx="0" cy="0"/>
        </a:xfrm>
      </p:grpSpPr>
      <p:graphicFrame>
        <p:nvGraphicFramePr>
          <p:cNvPr id="2" name="Objekt 1"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progId="TCLayout.ActiveDocument.1" r:id="rId9" spid="_x0000_s1062">
                  <p:embed/>
                </p:oleObj>
              </mc:Choice>
              <mc:Fallback>
                <p:oleObj name="think-cell Slide" progId="TCLayout.ActiveDocument.1" r:id="rId9" spid="_x0000_s1062">
                  <p:embed/>
                  <p:pic>
                    <p:nvPicPr>
                      <p:cNvPr id="0" name="OLE substitute image"/>
                      <p:cNvPicPr/>
                      <p:nvPr/>
                    </p:nvPicPr>
                    <p:blipFill>
                      <a:blip r:embed="rId5"/>
                      <a:srcRect/>
                      <a:stretch>
                        <a:fillRect/>
                      </a:stretch>
                    </p:blipFill>
                    <p:spPr>
                      <a:xfrm>
                        <a:off x="1588" y="1588"/>
                        <a:ext cx="1587" cy="1587"/>
                      </a:xfrm>
                      <a:prstGeom prst="rect"/>
                    </p:spPr>
                  </p:pic>
                </p:oleObj>
              </mc:Fallback>
            </mc:AlternateContent>
          </a:graphicData>
        </a:graphic>
      </p:graphicFrame>
      <p:sp>
        <p:nvSpPr>
          <p:cNvPr id="13" name="Plassholder for tekst 8"/>
          <p:cNvSpPr>
            <a:spLocks noGrp="1"/>
          </p:cNvSpPr>
          <p:nvPr>
            <p:ph type="body" sz="quarter" idx="15" hasCustomPrompt="1"/>
          </p:nvPr>
        </p:nvSpPr>
        <p:spPr>
          <a:xfrm>
            <a:off x="1292353" y="1"/>
            <a:ext cx="852529" cy="849539"/>
          </a:xfrm>
          <a:solidFill>
            <a:srgbClr val="6CB33F"/>
          </a:solidFill>
        </p:spPr>
        <p:txBody>
          <a:bodyPr bIns="0" anchor="b">
            <a:noAutofit/>
          </a:bodyPr>
          <a:lstStyle>
            <a:lvl1pPr marL="0" indent="0" algn="ctr">
              <a:buNone/>
              <a:defRPr sz="3400">
                <a:solidFill>
                  <a:schemeClr val="bg1"/>
                </a:solidFill>
              </a:defRPr>
            </a:lvl1pPr>
          </a:lstStyle>
          <a:p>
            <a:pPr lvl="0"/>
            <a:r>
              <a:rPr lang="nb-NO" noProof="0" dirty="1"/>
              <a:t>#</a:t>
            </a:r>
          </a:p>
        </p:txBody>
      </p:sp>
      <p:sp>
        <p:nvSpPr>
          <p:cNvPr id="14" name="Plassholder for tekst 10"/>
          <p:cNvSpPr>
            <a:spLocks noGrp="1"/>
          </p:cNvSpPr>
          <p:nvPr>
            <p:ph type="body" sz="quarter" idx="16"/>
          </p:nvPr>
        </p:nvSpPr>
        <p:spPr>
          <a:xfrm>
            <a:off x="2144881" y="338667"/>
            <a:ext cx="3239920" cy="510872"/>
          </a:xfrm>
          <a:blipFill>
            <a:blip r:embed="rId6"/>
            <a:srcRect/>
            <a:stretch>
              <a:fillRect/>
            </a:stretch>
          </a:blipFill>
        </p:spPr>
        <p:txBody>
          <a:bodyPr bIns="61200" anchor="b">
            <a:noAutofit/>
          </a:bodyPr>
          <a:lstStyle>
            <a:lvl1pPr marL="0" indent="0">
              <a:buNone/>
              <a:defRPr sz="1400"/>
            </a:lvl1pPr>
          </a:lstStyle>
          <a:p>
            <a:pPr lvl="0"/>
            <a:r>
              <a:rPr lang="nb-NO" dirty="1"/>
              <a:t>Klikk for å redigere tekststiler i malen</a:t>
            </a:r>
          </a:p>
        </p:txBody>
      </p:sp>
      <p:sp>
        <p:nvSpPr>
          <p:cNvPr id="10" name="Plassholder for lysbildenummer 4"/>
          <p:cNvSpPr>
            <a:spLocks noGrp="1"/>
          </p:cNvSpPr>
          <p:nvPr>
            <p:ph type="sldNum" sz="quarter" idx="17"/>
          </p:nvPr>
        </p:nvSpPr>
        <p:spPr>
          <a:xfrm>
            <a:off x="1292352" y="6091139"/>
            <a:ext cx="711200" cy="365125"/>
          </a:xfrm>
        </p:spPr>
        <p:txBody>
          <a:bodyPr lIns="0"/>
          <a:lstStyle>
            <a:lvl1pPr algn="l">
              <a:defRPr/>
            </a:lvl1pPr>
          </a:lstStyle>
          <a:p>
            <a:fld id="{B6F15528-21DE-4FAA-801E-634DDDAF4B2B}" type="slidenum">
              <a:rPr lang="en-US" smtClean="0">
                <a:solidFill>
                  <a:srgbClr val="414041"/>
                </a:solidFill>
              </a:rPr>
              <a:t>‹#›</a:t>
            </a:fld>
            <a:endParaRPr lang="en-US">
              <a:solidFill>
                <a:srgbClr val="414041"/>
              </a:solidFill>
            </a:endParaRPr>
          </a:p>
        </p:txBody>
      </p:sp>
      <p:sp>
        <p:nvSpPr>
          <p:cNvPr id="25" name="Tittel 1"/>
          <p:cNvSpPr>
            <a:spLocks noGrp="1"/>
          </p:cNvSpPr>
          <p:nvPr>
            <p:ph type="ctrTitle"/>
          </p:nvPr>
        </p:nvSpPr>
        <p:spPr>
          <a:xfrm>
            <a:off x="1292352" y="1152576"/>
            <a:ext cx="9883648" cy="608400"/>
          </a:xfrm>
          <a:prstGeom prst="rect"/>
        </p:spPr>
        <p:txBody>
          <a:bodyPr lIns="0" anchor="ctr" anchorCtr="0">
            <a:normAutofit/>
          </a:bodyPr>
          <a:lstStyle>
            <a:lvl1pPr algn="l">
              <a:defRPr sz="3600"/>
            </a:lvl1pPr>
          </a:lstStyle>
          <a:p>
            <a:r>
              <a:rPr lang="nb-NO" dirty="1"/>
              <a:t>Klikk for å redigere tittelstil</a:t>
            </a:r>
          </a:p>
        </p:txBody>
      </p:sp>
      <p:sp>
        <p:nvSpPr>
          <p:cNvPr id="26" name="Undertittel 2"/>
          <p:cNvSpPr>
            <a:spLocks noGrp="1"/>
          </p:cNvSpPr>
          <p:nvPr>
            <p:ph type="subTitle" idx="59"/>
          </p:nvPr>
        </p:nvSpPr>
        <p:spPr>
          <a:xfrm>
            <a:off x="1292352" y="1756394"/>
            <a:ext cx="9883648" cy="450382"/>
          </a:xfrm>
        </p:spPr>
        <p:txBody>
          <a:bodyPr lIns="0" anchor="ctr" anchorCtr="0"/>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dirty="1"/>
              <a:t>Klikk for å redigere undertittelstil i malen</a:t>
            </a:r>
          </a:p>
        </p:txBody>
      </p:sp>
      <p:sp>
        <p:nvSpPr>
          <p:cNvPr id="29" name="Plassholder for innhold 4"/>
          <p:cNvSpPr>
            <a:spLocks noGrp="1"/>
          </p:cNvSpPr>
          <p:nvPr>
            <p:ph sz="quarter" idx="43"/>
          </p:nvPr>
        </p:nvSpPr>
        <p:spPr>
          <a:xfrm>
            <a:off x="1293285" y="2206776"/>
            <a:ext cx="4706705" cy="3584424"/>
          </a:xfrm>
        </p:spPr>
        <p:txBody>
          <a:bodyPr lIns="0"/>
          <a:lstStyle>
            <a:lvl1pPr marL="184150" indent="-180000">
              <a:spcBef>
                <a:spcPct val="0"/>
              </a:spcBef>
              <a:spcAft>
                <a:spcPts val="600"/>
              </a:spcAft>
              <a:buFontTx/>
              <a:buBlip>
                <a:blip r:embed="rId7"/>
              </a:buBlip>
              <a:defRPr/>
            </a:lvl1pPr>
            <a:lvl2pPr>
              <a:spcBef>
                <a:spcPct val="0"/>
              </a:spcBef>
              <a:spcAft>
                <a:spcPts val="600"/>
              </a:spcAft>
              <a:defRPr/>
            </a:lvl2pPr>
            <a:lvl3pPr>
              <a:spcBef>
                <a:spcPct val="0"/>
              </a:spcBef>
              <a:spcAft>
                <a:spcPts val="600"/>
              </a:spcAft>
              <a:defRPr sz="1400"/>
            </a:lvl3pPr>
            <a:lvl4pPr indent="-144000">
              <a:spcBef>
                <a:spcPct val="0"/>
              </a:spcBef>
              <a:spcAft>
                <a:spcPts val="600"/>
              </a:spcAft>
              <a:defRPr sz="1200"/>
            </a:lvl4pPr>
            <a:lvl5pPr indent="-144000">
              <a:spcBef>
                <a:spcPct val="0"/>
              </a:spcBef>
              <a:spcAft>
                <a:spcPts val="600"/>
              </a:spcAft>
              <a:defRPr sz="1100"/>
            </a:lvl5pPr>
          </a:lstStyle>
          <a:p>
            <a:pPr lvl="0"/>
            <a:r>
              <a:rPr lang="nb-NO" dirty="1"/>
              <a:t>Klikk for å redigere tekststiler i malen</a:t>
            </a:r>
          </a:p>
          <a:p>
            <a:pPr lvl="1"/>
            <a:r>
              <a:rPr lang="nb-NO" dirty="1"/>
              <a:t>Andre nivå</a:t>
            </a:r>
          </a:p>
          <a:p>
            <a:pPr lvl="2"/>
            <a:r>
              <a:rPr lang="nb-NO" dirty="1"/>
              <a:t>Tredje nivå</a:t>
            </a:r>
          </a:p>
          <a:p>
            <a:pPr lvl="3"/>
            <a:r>
              <a:rPr lang="nb-NO" dirty="1"/>
              <a:t>Fjerde nivå</a:t>
            </a:r>
          </a:p>
          <a:p>
            <a:pPr lvl="4"/>
            <a:r>
              <a:rPr lang="nb-NO" dirty="1"/>
              <a:t>Femte nivå</a:t>
            </a:r>
          </a:p>
        </p:txBody>
      </p:sp>
      <p:sp>
        <p:nvSpPr>
          <p:cNvPr id="30" name="Plassholder for innhold 4"/>
          <p:cNvSpPr>
            <a:spLocks noGrp="1"/>
          </p:cNvSpPr>
          <p:nvPr>
            <p:ph sz="quarter" idx="60"/>
          </p:nvPr>
        </p:nvSpPr>
        <p:spPr>
          <a:xfrm>
            <a:off x="6288021" y="2206776"/>
            <a:ext cx="4887979" cy="3584424"/>
          </a:xfrm>
        </p:spPr>
        <p:txBody>
          <a:bodyPr lIns="0"/>
          <a:lstStyle>
            <a:lvl1pPr marL="184150" indent="-180000">
              <a:spcBef>
                <a:spcPct val="0"/>
              </a:spcBef>
              <a:spcAft>
                <a:spcPts val="600"/>
              </a:spcAft>
              <a:buFontTx/>
              <a:buBlip>
                <a:blip r:embed="rId7"/>
              </a:buBlip>
              <a:defRPr/>
            </a:lvl1pPr>
            <a:lvl2pPr>
              <a:spcBef>
                <a:spcPct val="0"/>
              </a:spcBef>
              <a:spcAft>
                <a:spcPts val="600"/>
              </a:spcAft>
              <a:defRPr/>
            </a:lvl2pPr>
            <a:lvl3pPr>
              <a:spcBef>
                <a:spcPct val="0"/>
              </a:spcBef>
              <a:spcAft>
                <a:spcPts val="600"/>
              </a:spcAft>
              <a:defRPr sz="1400"/>
            </a:lvl3pPr>
            <a:lvl4pPr indent="-144000">
              <a:spcBef>
                <a:spcPct val="0"/>
              </a:spcBef>
              <a:spcAft>
                <a:spcPts val="600"/>
              </a:spcAft>
              <a:defRPr sz="1200"/>
            </a:lvl4pPr>
            <a:lvl5pPr indent="-144000">
              <a:spcBef>
                <a:spcPct val="0"/>
              </a:spcBef>
              <a:spcAft>
                <a:spcPts val="600"/>
              </a:spcAft>
              <a:defRPr sz="1100"/>
            </a:lvl5pPr>
          </a:lstStyle>
          <a:p>
            <a:pPr lvl="0"/>
            <a:r>
              <a:rPr lang="nb-NO" dirty="1"/>
              <a:t>Klikk for å redigere tekststiler i malen</a:t>
            </a:r>
          </a:p>
          <a:p>
            <a:pPr lvl="1"/>
            <a:r>
              <a:rPr lang="nb-NO" dirty="1"/>
              <a:t>Andre nivå</a:t>
            </a:r>
          </a:p>
          <a:p>
            <a:pPr lvl="2"/>
            <a:r>
              <a:rPr lang="nb-NO" dirty="1"/>
              <a:t>Tredje nivå</a:t>
            </a:r>
          </a:p>
          <a:p>
            <a:pPr lvl="3"/>
            <a:r>
              <a:rPr lang="nb-NO" dirty="1"/>
              <a:t>Fjerde nivå</a:t>
            </a:r>
          </a:p>
          <a:p>
            <a:pPr lvl="4"/>
            <a:r>
              <a:rPr lang="nb-NO" dirty="1"/>
              <a:t>Femte nivå</a:t>
            </a:r>
          </a:p>
        </p:txBody>
      </p:sp>
      <p:pic>
        <p:nvPicPr>
          <p:cNvPr id="12" name="Picture 11" descr="I:\Frode\Logoer\wiersholm_logo_gronn.emf"/>
          <p:cNvPicPr/>
          <p:nvPr userDrawn="1"/>
        </p:nvPicPr>
        <p:blipFill>
          <a:blip r:embed="rId8"/>
          <a:srcRect/>
          <a:stretch>
            <a:fillRect/>
          </a:stretch>
        </p:blipFill>
        <p:spPr>
          <a:xfrm>
            <a:off x="10704512" y="6251395"/>
            <a:ext cx="1180432" cy="424417"/>
          </a:xfrm>
          <a:prstGeom prst="rect"/>
          <a:noFill/>
          <a:ln>
            <a:noFill/>
          </a:ln>
        </p:spPr>
      </p:pic>
    </p:spTree>
    <p:extLst>
      <p:ext uri="{BB962C8B-B14F-4D97-AF65-F5344CB8AC3E}">
        <p14:creationId xmlns:p14="http://schemas.microsoft.com/office/powerpoint/2010/main" val="3855379620"/>
      </p:ext>
    </p:extLst>
  </p:cSld>
  <p:clrMapOvr>
    <a:masterClrMapping/>
  </p:clrMapOvr>
  <p:timing>
    <p:tnLst>
      <p:par>
        <p:cTn id="1" dur="indefinite" restart="never" nodeType="tmRoot"/>
      </p:par>
    </p:tn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ittel og bullets - uten kap.">
    <p:spTree>
      <p:nvGrpSpPr>
        <p:cNvPr id="1" name=""/>
        <p:cNvGrpSpPr/>
        <p:nvPr/>
      </p:nvGrpSpPr>
      <p:grpSpPr>
        <a:xfrm>
          <a:off x="0" y="0"/>
          <a:ext cx="0" cy="0"/>
          <a:chOff x="0" y="0"/>
          <a:chExt cx="0" cy="0"/>
        </a:xfrm>
      </p:grpSpPr>
      <p:sp>
        <p:nvSpPr>
          <p:cNvPr id="7" name="Plassholder for lysbildenummer 4"/>
          <p:cNvSpPr>
            <a:spLocks noGrp="1"/>
          </p:cNvSpPr>
          <p:nvPr>
            <p:ph type="sldNum" sz="quarter" idx="17"/>
          </p:nvPr>
        </p:nvSpPr>
        <p:spPr>
          <a:xfrm>
            <a:off x="1292352" y="6091139"/>
            <a:ext cx="711200" cy="365125"/>
          </a:xfrm>
        </p:spPr>
        <p:txBody>
          <a:bodyPr lIns="0"/>
          <a:lstStyle>
            <a:lvl1pPr algn="l">
              <a:defRPr/>
            </a:lvl1pPr>
          </a:lstStyle>
          <a:p>
            <a:fld id="{B6F15528-21DE-4FAA-801E-634DDDAF4B2B}" type="slidenum">
              <a:rPr lang="en-US" smtClean="0">
                <a:solidFill>
                  <a:srgbClr val="414041"/>
                </a:solidFill>
              </a:rPr>
              <a:t>‹#›</a:t>
            </a:fld>
            <a:endParaRPr lang="en-US">
              <a:solidFill>
                <a:srgbClr val="414041"/>
              </a:solidFill>
            </a:endParaRPr>
          </a:p>
        </p:txBody>
      </p:sp>
      <p:sp>
        <p:nvSpPr>
          <p:cNvPr id="19" name="Tittel 1"/>
          <p:cNvSpPr>
            <a:spLocks noGrp="1"/>
          </p:cNvSpPr>
          <p:nvPr>
            <p:ph type="ctrTitle"/>
          </p:nvPr>
        </p:nvSpPr>
        <p:spPr>
          <a:xfrm>
            <a:off x="1292352" y="720000"/>
            <a:ext cx="9883648" cy="608400"/>
          </a:xfrm>
          <a:prstGeom prst="rect"/>
        </p:spPr>
        <p:txBody>
          <a:bodyPr lIns="0" anchor="ctr" anchorCtr="0">
            <a:normAutofit/>
          </a:bodyPr>
          <a:lstStyle>
            <a:lvl1pPr algn="l">
              <a:defRPr sz="3600"/>
            </a:lvl1pPr>
          </a:lstStyle>
          <a:p>
            <a:r>
              <a:rPr lang="nb-NO" dirty="1"/>
              <a:t>Klikk for å redigere tittelstil</a:t>
            </a:r>
          </a:p>
        </p:txBody>
      </p:sp>
      <p:sp>
        <p:nvSpPr>
          <p:cNvPr id="20" name="Undertittel 2"/>
          <p:cNvSpPr>
            <a:spLocks noGrp="1"/>
          </p:cNvSpPr>
          <p:nvPr>
            <p:ph type="subTitle" idx="59"/>
          </p:nvPr>
        </p:nvSpPr>
        <p:spPr>
          <a:xfrm>
            <a:off x="1292352" y="1360203"/>
            <a:ext cx="9883648" cy="450382"/>
          </a:xfrm>
        </p:spPr>
        <p:txBody>
          <a:bodyPr lIns="0" anchor="ctr" anchorCtr="0"/>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dirty="1"/>
              <a:t>Klikk for å redigere undertittelstil i malen</a:t>
            </a:r>
          </a:p>
        </p:txBody>
      </p:sp>
      <p:sp>
        <p:nvSpPr>
          <p:cNvPr id="22" name="Plassholder for innhold 4"/>
          <p:cNvSpPr>
            <a:spLocks noGrp="1"/>
          </p:cNvSpPr>
          <p:nvPr>
            <p:ph sz="quarter" idx="43"/>
          </p:nvPr>
        </p:nvSpPr>
        <p:spPr>
          <a:xfrm>
            <a:off x="1293285" y="1842388"/>
            <a:ext cx="9882716" cy="3948812"/>
          </a:xfrm>
        </p:spPr>
        <p:txBody>
          <a:bodyPr lIns="0"/>
          <a:lstStyle>
            <a:lvl1pPr marL="180000" indent="-180000">
              <a:spcBef>
                <a:spcPct val="0"/>
              </a:spcBef>
              <a:spcAft>
                <a:spcPts val="600"/>
              </a:spcAft>
              <a:buFontTx/>
              <a:buBlip>
                <a:blip r:embed="rId2"/>
              </a:buBlip>
              <a:defRPr/>
            </a:lvl1pPr>
            <a:lvl2pPr>
              <a:spcBef>
                <a:spcPct val="0"/>
              </a:spcBef>
              <a:spcAft>
                <a:spcPts val="600"/>
              </a:spcAft>
              <a:defRPr/>
            </a:lvl2pPr>
            <a:lvl3pPr>
              <a:spcBef>
                <a:spcPct val="0"/>
              </a:spcBef>
              <a:spcAft>
                <a:spcPts val="600"/>
              </a:spcAft>
              <a:defRPr sz="1400"/>
            </a:lvl3pPr>
            <a:lvl4pPr indent="-144000">
              <a:spcBef>
                <a:spcPct val="0"/>
              </a:spcBef>
              <a:spcAft>
                <a:spcPts val="600"/>
              </a:spcAft>
              <a:defRPr sz="1200"/>
            </a:lvl4pPr>
            <a:lvl5pPr indent="-144000">
              <a:spcBef>
                <a:spcPct val="0"/>
              </a:spcBef>
              <a:spcAft>
                <a:spcPts val="600"/>
              </a:spcAft>
              <a:defRPr sz="1100"/>
            </a:lvl5pPr>
          </a:lstStyle>
          <a:p>
            <a:pPr lvl="0"/>
            <a:r>
              <a:rPr lang="nb-NO" dirty="1"/>
              <a:t>Klikk for å redigere tekststiler i malen</a:t>
            </a:r>
          </a:p>
          <a:p>
            <a:pPr lvl="1"/>
            <a:r>
              <a:rPr lang="nb-NO" dirty="1"/>
              <a:t>Andre nivå</a:t>
            </a:r>
          </a:p>
          <a:p>
            <a:pPr lvl="2"/>
            <a:r>
              <a:rPr lang="nb-NO" dirty="1"/>
              <a:t>Tredje nivå</a:t>
            </a:r>
          </a:p>
          <a:p>
            <a:pPr lvl="3"/>
            <a:r>
              <a:rPr lang="nb-NO" dirty="1"/>
              <a:t>Fjerde nivå</a:t>
            </a:r>
          </a:p>
          <a:p>
            <a:pPr lvl="4"/>
            <a:r>
              <a:rPr lang="nb-NO" dirty="1"/>
              <a:t>Femte nivå</a:t>
            </a:r>
          </a:p>
        </p:txBody>
      </p:sp>
      <p:pic>
        <p:nvPicPr>
          <p:cNvPr id="9" name="Picture 8" descr="I:\Frode\Logoer\wiersholm_logo_gronn.emf"/>
          <p:cNvPicPr/>
          <p:nvPr userDrawn="1"/>
        </p:nvPicPr>
        <p:blipFill>
          <a:blip r:embed="rId3"/>
          <a:srcRect/>
          <a:stretch>
            <a:fillRect/>
          </a:stretch>
        </p:blipFill>
        <p:spPr>
          <a:xfrm>
            <a:off x="9744405" y="6012001"/>
            <a:ext cx="1852507" cy="503555"/>
          </a:xfrm>
          <a:prstGeom prst="rect"/>
          <a:noFill/>
          <a:ln>
            <a:noFill/>
          </a:ln>
        </p:spPr>
      </p:pic>
    </p:spTree>
    <p:extLst>
      <p:ext uri="{BB962C8B-B14F-4D97-AF65-F5344CB8AC3E}">
        <p14:creationId xmlns:p14="http://schemas.microsoft.com/office/powerpoint/2010/main" val="721453421"/>
      </p:ext>
    </p:extLst>
  </p:cSld>
  <p:clrMapOvr>
    <a:masterClrMapping/>
  </p:clrMapOvr>
  <p:timing>
    <p:tnLst>
      <p:par>
        <p:cTn id="1" dur="indefinite" restart="never" nodeType="tmRoot"/>
      </p:par>
    </p:tn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Kun tittel">
    <p:spTree>
      <p:nvGrpSpPr>
        <p:cNvPr id="1" name=""/>
        <p:cNvGrpSpPr/>
        <p:nvPr/>
      </p:nvGrpSpPr>
      <p:grpSpPr>
        <a:xfrm>
          <a:off x="0" y="0"/>
          <a:ext cx="0" cy="0"/>
          <a:chOff x="0" y="0"/>
          <a:chExt cx="0" cy="0"/>
        </a:xfrm>
      </p:grpSpPr>
      <p:graphicFrame>
        <p:nvGraphicFramePr>
          <p:cNvPr id="2" name="Objekt 1"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progId="TCLayout.ActiveDocument.1" r:id="rId7" spid="_x0000_s1063">
                  <p:embed/>
                </p:oleObj>
              </mc:Choice>
              <mc:Fallback>
                <p:oleObj name="think-cell Slide" progId="TCLayout.ActiveDocument.1" r:id="rId7" spid="_x0000_s1063">
                  <p:embed/>
                  <p:pic>
                    <p:nvPicPr>
                      <p:cNvPr id="0" name="OLE substitute image"/>
                      <p:cNvPicPr/>
                      <p:nvPr/>
                    </p:nvPicPr>
                    <p:blipFill>
                      <a:blip r:embed="rId5"/>
                      <a:srcRect/>
                      <a:stretch>
                        <a:fillRect/>
                      </a:stretch>
                    </p:blipFill>
                    <p:spPr>
                      <a:xfrm>
                        <a:off x="1588" y="1588"/>
                        <a:ext cx="1587" cy="1587"/>
                      </a:xfrm>
                      <a:prstGeom prst="rect"/>
                    </p:spPr>
                  </p:pic>
                </p:oleObj>
              </mc:Fallback>
            </mc:AlternateContent>
          </a:graphicData>
        </a:graphic>
      </p:graphicFrame>
      <p:sp>
        <p:nvSpPr>
          <p:cNvPr id="7" name="Plassholder for lysbildenummer 4"/>
          <p:cNvSpPr>
            <a:spLocks noGrp="1"/>
          </p:cNvSpPr>
          <p:nvPr>
            <p:ph type="sldNum" sz="quarter" idx="17"/>
          </p:nvPr>
        </p:nvSpPr>
        <p:spPr>
          <a:xfrm>
            <a:off x="1292352" y="6091139"/>
            <a:ext cx="711200" cy="365125"/>
          </a:xfrm>
        </p:spPr>
        <p:txBody>
          <a:bodyPr lIns="0"/>
          <a:lstStyle>
            <a:lvl1pPr algn="l">
              <a:defRPr/>
            </a:lvl1pPr>
          </a:lstStyle>
          <a:p>
            <a:fld id="{B6F15528-21DE-4FAA-801E-634DDDAF4B2B}" type="slidenum">
              <a:rPr lang="en-US" smtClean="0">
                <a:solidFill>
                  <a:srgbClr val="414041"/>
                </a:solidFill>
              </a:rPr>
              <a:t>‹#›</a:t>
            </a:fld>
            <a:endParaRPr lang="en-US">
              <a:solidFill>
                <a:srgbClr val="414041"/>
              </a:solidFill>
            </a:endParaRPr>
          </a:p>
        </p:txBody>
      </p:sp>
      <p:sp>
        <p:nvSpPr>
          <p:cNvPr id="11" name="Tittel 1"/>
          <p:cNvSpPr>
            <a:spLocks noGrp="1"/>
          </p:cNvSpPr>
          <p:nvPr>
            <p:ph type="ctrTitle"/>
          </p:nvPr>
        </p:nvSpPr>
        <p:spPr>
          <a:xfrm>
            <a:off x="1292352" y="720000"/>
            <a:ext cx="9883648" cy="608400"/>
          </a:xfrm>
          <a:prstGeom prst="rect"/>
        </p:spPr>
        <p:txBody>
          <a:bodyPr lIns="0" anchor="ctr" anchorCtr="0">
            <a:normAutofit/>
          </a:bodyPr>
          <a:lstStyle>
            <a:lvl1pPr algn="l">
              <a:defRPr sz="3600"/>
            </a:lvl1pPr>
          </a:lstStyle>
          <a:p>
            <a:r>
              <a:rPr lang="nb-NO" dirty="1"/>
              <a:t>Klikk for å redigere tittelstil</a:t>
            </a:r>
          </a:p>
        </p:txBody>
      </p:sp>
      <p:pic>
        <p:nvPicPr>
          <p:cNvPr id="6" name="Picture 5" descr="I:\Frode\Logoer\wiersholm_logo_gronn.emf"/>
          <p:cNvPicPr/>
          <p:nvPr userDrawn="1"/>
        </p:nvPicPr>
        <p:blipFill>
          <a:blip r:embed="rId6"/>
          <a:srcRect/>
          <a:stretch>
            <a:fillRect/>
          </a:stretch>
        </p:blipFill>
        <p:spPr>
          <a:xfrm>
            <a:off x="9744405" y="6012001"/>
            <a:ext cx="1852507" cy="503555"/>
          </a:xfrm>
          <a:prstGeom prst="rect"/>
          <a:noFill/>
          <a:ln>
            <a:noFill/>
          </a:ln>
        </p:spPr>
      </p:pic>
    </p:spTree>
    <p:extLst>
      <p:ext uri="{BB962C8B-B14F-4D97-AF65-F5344CB8AC3E}">
        <p14:creationId xmlns:p14="http://schemas.microsoft.com/office/powerpoint/2010/main" val="1424898088"/>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tel og bullets - uten kap.">
    <p:spTree>
      <p:nvGrpSpPr>
        <p:cNvPr id="1" name=""/>
        <p:cNvGrpSpPr/>
        <p:nvPr/>
      </p:nvGrpSpPr>
      <p:grpSpPr>
        <a:xfrm>
          <a:off x="0" y="0"/>
          <a:ext cx="0" cy="0"/>
          <a:chOff x="0" y="0"/>
          <a:chExt cx="0" cy="0"/>
        </a:xfrm>
      </p:grpSpPr>
      <p:sp>
        <p:nvSpPr>
          <p:cNvPr id="7" name="Plassholder for lysbildenummer 4"/>
          <p:cNvSpPr>
            <a:spLocks noGrp="1"/>
          </p:cNvSpPr>
          <p:nvPr>
            <p:ph type="sldNum" sz="quarter" idx="17"/>
          </p:nvPr>
        </p:nvSpPr>
        <p:spPr>
          <a:xfrm>
            <a:off x="1292352" y="6091139"/>
            <a:ext cx="711200" cy="365125"/>
          </a:xfrm>
        </p:spPr>
        <p:txBody>
          <a:bodyPr lIns="0"/>
          <a:lstStyle>
            <a:lvl1pPr algn="l">
              <a:defRPr/>
            </a:lvl1pPr>
          </a:lstStyle>
          <a:p>
            <a:fld id="{B6F15528-21DE-4FAA-801E-634DDDAF4B2B}" type="slidenum">
              <a:rPr lang="en-US" smtClean="0"/>
              <a:t>‹#›</a:t>
            </a:fld>
            <a:endParaRPr lang="en-US"/>
          </a:p>
        </p:txBody>
      </p:sp>
      <p:sp>
        <p:nvSpPr>
          <p:cNvPr id="19" name="Tittel 1"/>
          <p:cNvSpPr>
            <a:spLocks noGrp="1"/>
          </p:cNvSpPr>
          <p:nvPr>
            <p:ph type="ctrTitle"/>
          </p:nvPr>
        </p:nvSpPr>
        <p:spPr>
          <a:xfrm>
            <a:off x="1292352" y="720000"/>
            <a:ext cx="9883648" cy="608400"/>
          </a:xfrm>
          <a:prstGeom prst="rect"/>
        </p:spPr>
        <p:txBody>
          <a:bodyPr lIns="0" anchor="ctr" anchorCtr="0">
            <a:normAutofit/>
          </a:bodyPr>
          <a:lstStyle>
            <a:lvl1pPr algn="l">
              <a:defRPr sz="3600"/>
            </a:lvl1pPr>
          </a:lstStyle>
          <a:p>
            <a:r>
              <a:rPr lang="nb-NO" dirty="1"/>
              <a:t>Klikk for å redigere tittelstil</a:t>
            </a:r>
          </a:p>
        </p:txBody>
      </p:sp>
      <p:sp>
        <p:nvSpPr>
          <p:cNvPr id="20" name="Undertittel 2"/>
          <p:cNvSpPr>
            <a:spLocks noGrp="1"/>
          </p:cNvSpPr>
          <p:nvPr>
            <p:ph type="subTitle" idx="59"/>
          </p:nvPr>
        </p:nvSpPr>
        <p:spPr>
          <a:xfrm>
            <a:off x="1292352" y="1360203"/>
            <a:ext cx="9883648" cy="450382"/>
          </a:xfrm>
        </p:spPr>
        <p:txBody>
          <a:bodyPr lIns="0" anchor="ctr" anchorCtr="0"/>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dirty="1"/>
              <a:t>Klikk for å redigere undertittelstil i malen</a:t>
            </a:r>
          </a:p>
        </p:txBody>
      </p:sp>
      <p:sp>
        <p:nvSpPr>
          <p:cNvPr id="22" name="Plassholder for innhold 4"/>
          <p:cNvSpPr>
            <a:spLocks noGrp="1"/>
          </p:cNvSpPr>
          <p:nvPr>
            <p:ph sz="quarter" idx="43"/>
          </p:nvPr>
        </p:nvSpPr>
        <p:spPr>
          <a:xfrm>
            <a:off x="1293285" y="1842388"/>
            <a:ext cx="9882716" cy="3948812"/>
          </a:xfrm>
        </p:spPr>
        <p:txBody>
          <a:bodyPr lIns="0"/>
          <a:lstStyle>
            <a:lvl1pPr marL="180000" indent="-180000">
              <a:spcBef>
                <a:spcPct val="0"/>
              </a:spcBef>
              <a:spcAft>
                <a:spcPts val="600"/>
              </a:spcAft>
              <a:buFontTx/>
              <a:buBlip>
                <a:blip r:embed="rId2"/>
              </a:buBlip>
              <a:defRPr/>
            </a:lvl1pPr>
            <a:lvl2pPr>
              <a:spcBef>
                <a:spcPct val="0"/>
              </a:spcBef>
              <a:spcAft>
                <a:spcPts val="600"/>
              </a:spcAft>
              <a:defRPr/>
            </a:lvl2pPr>
            <a:lvl3pPr>
              <a:spcBef>
                <a:spcPct val="0"/>
              </a:spcBef>
              <a:spcAft>
                <a:spcPts val="600"/>
              </a:spcAft>
              <a:defRPr sz="1400"/>
            </a:lvl3pPr>
            <a:lvl4pPr indent="-144000">
              <a:spcBef>
                <a:spcPct val="0"/>
              </a:spcBef>
              <a:spcAft>
                <a:spcPts val="600"/>
              </a:spcAft>
              <a:defRPr sz="1200"/>
            </a:lvl4pPr>
            <a:lvl5pPr indent="-144000">
              <a:spcBef>
                <a:spcPct val="0"/>
              </a:spcBef>
              <a:spcAft>
                <a:spcPts val="600"/>
              </a:spcAft>
              <a:defRPr sz="1100"/>
            </a:lvl5pPr>
          </a:lstStyle>
          <a:p>
            <a:pPr lvl="0"/>
            <a:r>
              <a:rPr lang="nb-NO" dirty="1"/>
              <a:t>Klikk for å redigere tekststiler i malen</a:t>
            </a:r>
          </a:p>
          <a:p>
            <a:pPr lvl="1"/>
            <a:r>
              <a:rPr lang="nb-NO" dirty="1"/>
              <a:t>Andre nivå</a:t>
            </a:r>
          </a:p>
          <a:p>
            <a:pPr lvl="2"/>
            <a:r>
              <a:rPr lang="nb-NO" dirty="1"/>
              <a:t>Tredje nivå</a:t>
            </a:r>
          </a:p>
          <a:p>
            <a:pPr lvl="3"/>
            <a:r>
              <a:rPr lang="nb-NO" dirty="1"/>
              <a:t>Fjerde nivå</a:t>
            </a:r>
          </a:p>
          <a:p>
            <a:pPr lvl="4"/>
            <a:r>
              <a:rPr lang="nb-NO" dirty="1"/>
              <a:t>Femte nivå</a:t>
            </a:r>
          </a:p>
        </p:txBody>
      </p:sp>
      <p:pic>
        <p:nvPicPr>
          <p:cNvPr id="9" name="Picture 8" descr="I:\Frode\Logoer\wiersholm_logo_gronn.emf"/>
          <p:cNvPicPr/>
          <p:nvPr userDrawn="1"/>
        </p:nvPicPr>
        <p:blipFill>
          <a:blip r:embed="rId3"/>
          <a:srcRect/>
          <a:stretch>
            <a:fillRect/>
          </a:stretch>
        </p:blipFill>
        <p:spPr>
          <a:xfrm>
            <a:off x="9744405" y="6012001"/>
            <a:ext cx="1852507" cy="503555"/>
          </a:xfrm>
          <a:prstGeom prst="rect"/>
          <a:noFill/>
          <a:ln>
            <a:noFill/>
          </a:ln>
        </p:spPr>
      </p:pic>
    </p:spTree>
    <p:extLst>
      <p:ext uri="{BB962C8B-B14F-4D97-AF65-F5344CB8AC3E}">
        <p14:creationId xmlns:p14="http://schemas.microsoft.com/office/powerpoint/2010/main" val="3207463529"/>
      </p:ext>
    </p:extLst>
  </p:cSld>
  <p:clrMapOvr>
    <a:masterClrMapping/>
  </p:clrMapOvr>
  <p:timing>
    <p:tnLst>
      <p:par>
        <p:cTn id="1" dur="indefinite" restart="never" nodeType="tmRoot"/>
      </p:par>
    </p:tnLst>
  </p:timing>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ittel og tekst x 1 - uten kap">
    <p:spTree>
      <p:nvGrpSpPr>
        <p:cNvPr id="1" name=""/>
        <p:cNvGrpSpPr/>
        <p:nvPr/>
      </p:nvGrpSpPr>
      <p:grpSpPr>
        <a:xfrm>
          <a:off x="0" y="0"/>
          <a:ext cx="0" cy="0"/>
          <a:chOff x="0" y="0"/>
          <a:chExt cx="0" cy="0"/>
        </a:xfrm>
      </p:grpSpPr>
      <p:sp>
        <p:nvSpPr>
          <p:cNvPr id="7" name="Plassholder for lysbildenummer 4"/>
          <p:cNvSpPr>
            <a:spLocks noGrp="1"/>
          </p:cNvSpPr>
          <p:nvPr>
            <p:ph type="sldNum" sz="quarter" idx="17"/>
          </p:nvPr>
        </p:nvSpPr>
        <p:spPr>
          <a:xfrm>
            <a:off x="1292352" y="6091139"/>
            <a:ext cx="711200" cy="365125"/>
          </a:xfrm>
        </p:spPr>
        <p:txBody>
          <a:bodyPr lIns="0"/>
          <a:lstStyle>
            <a:lvl1pPr algn="l">
              <a:defRPr/>
            </a:lvl1pPr>
          </a:lstStyle>
          <a:p>
            <a:fld id="{B6F15528-21DE-4FAA-801E-634DDDAF4B2B}" type="slidenum">
              <a:rPr lang="en-US" smtClean="0">
                <a:solidFill>
                  <a:srgbClr val="414041"/>
                </a:solidFill>
              </a:rPr>
              <a:t>‹#›</a:t>
            </a:fld>
            <a:endParaRPr lang="en-US">
              <a:solidFill>
                <a:srgbClr val="414041"/>
              </a:solidFill>
            </a:endParaRPr>
          </a:p>
        </p:txBody>
      </p:sp>
      <p:sp>
        <p:nvSpPr>
          <p:cNvPr id="14" name="Tittel 1"/>
          <p:cNvSpPr>
            <a:spLocks noGrp="1"/>
          </p:cNvSpPr>
          <p:nvPr>
            <p:ph type="ctrTitle"/>
          </p:nvPr>
        </p:nvSpPr>
        <p:spPr>
          <a:xfrm>
            <a:off x="1292352" y="720000"/>
            <a:ext cx="9883648" cy="608400"/>
          </a:xfrm>
          <a:prstGeom prst="rect"/>
        </p:spPr>
        <p:txBody>
          <a:bodyPr lIns="0" anchor="ctr" anchorCtr="0">
            <a:normAutofit/>
          </a:bodyPr>
          <a:lstStyle>
            <a:lvl1pPr algn="l">
              <a:defRPr sz="3600"/>
            </a:lvl1pPr>
          </a:lstStyle>
          <a:p>
            <a:r>
              <a:rPr lang="nb-NO" dirty="1"/>
              <a:t>Klikk for å redigere tittelstil</a:t>
            </a:r>
          </a:p>
        </p:txBody>
      </p:sp>
      <p:sp>
        <p:nvSpPr>
          <p:cNvPr id="15" name="Undertittel 2"/>
          <p:cNvSpPr>
            <a:spLocks noGrp="1"/>
          </p:cNvSpPr>
          <p:nvPr>
            <p:ph type="subTitle" idx="59"/>
          </p:nvPr>
        </p:nvSpPr>
        <p:spPr>
          <a:xfrm>
            <a:off x="1292352" y="1367446"/>
            <a:ext cx="9883648" cy="450382"/>
          </a:xfrm>
        </p:spPr>
        <p:txBody>
          <a:bodyPr lIns="0" anchor="ctr" anchorCtr="0"/>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dirty="1"/>
              <a:t>Klikk for å redigere undertittelstil i malen</a:t>
            </a:r>
          </a:p>
        </p:txBody>
      </p:sp>
      <p:sp>
        <p:nvSpPr>
          <p:cNvPr id="17" name="Plassholder for innhold 4"/>
          <p:cNvSpPr>
            <a:spLocks noGrp="1"/>
          </p:cNvSpPr>
          <p:nvPr>
            <p:ph sz="quarter" idx="43"/>
          </p:nvPr>
        </p:nvSpPr>
        <p:spPr>
          <a:xfrm>
            <a:off x="1293285" y="1842388"/>
            <a:ext cx="9882716" cy="3948812"/>
          </a:xfrm>
        </p:spPr>
        <p:txBody>
          <a:bodyPr lIns="0"/>
          <a:lstStyle>
            <a:lvl1pPr marL="180000" indent="-180000">
              <a:spcBef>
                <a:spcPct val="0"/>
              </a:spcBef>
              <a:spcAft>
                <a:spcPts val="600"/>
              </a:spcAft>
              <a:buFontTx/>
              <a:buBlip>
                <a:blip r:embed="rId2"/>
              </a:buBlip>
              <a:defRPr/>
            </a:lvl1pPr>
            <a:lvl2pPr>
              <a:spcBef>
                <a:spcPct val="0"/>
              </a:spcBef>
              <a:spcAft>
                <a:spcPts val="600"/>
              </a:spcAft>
              <a:defRPr/>
            </a:lvl2pPr>
            <a:lvl3pPr>
              <a:spcBef>
                <a:spcPct val="0"/>
              </a:spcBef>
              <a:spcAft>
                <a:spcPts val="600"/>
              </a:spcAft>
              <a:defRPr sz="1400"/>
            </a:lvl3pPr>
            <a:lvl4pPr indent="-144000">
              <a:spcBef>
                <a:spcPct val="0"/>
              </a:spcBef>
              <a:spcAft>
                <a:spcPts val="600"/>
              </a:spcAft>
              <a:defRPr sz="1200"/>
            </a:lvl4pPr>
            <a:lvl5pPr indent="-144000">
              <a:spcBef>
                <a:spcPct val="0"/>
              </a:spcBef>
              <a:spcAft>
                <a:spcPts val="600"/>
              </a:spcAft>
              <a:defRPr sz="1100"/>
            </a:lvl5pPr>
          </a:lstStyle>
          <a:p>
            <a:pPr lvl="0"/>
            <a:r>
              <a:rPr lang="nb-NO" dirty="1"/>
              <a:t>Klikk for å redigere tekststiler i malen</a:t>
            </a:r>
          </a:p>
          <a:p>
            <a:pPr lvl="1"/>
            <a:r>
              <a:rPr lang="nb-NO" dirty="1"/>
              <a:t>Andre nivå</a:t>
            </a:r>
          </a:p>
          <a:p>
            <a:pPr lvl="2"/>
            <a:r>
              <a:rPr lang="nb-NO" dirty="1"/>
              <a:t>Tredje nivå</a:t>
            </a:r>
          </a:p>
          <a:p>
            <a:pPr lvl="3"/>
            <a:r>
              <a:rPr lang="nb-NO" dirty="1"/>
              <a:t>Fjerde nivå</a:t>
            </a:r>
          </a:p>
          <a:p>
            <a:pPr lvl="4"/>
            <a:r>
              <a:rPr lang="nb-NO" dirty="1"/>
              <a:t>Femte nivå</a:t>
            </a:r>
          </a:p>
        </p:txBody>
      </p:sp>
      <p:pic>
        <p:nvPicPr>
          <p:cNvPr id="9" name="Picture 8" descr="I:\Frode\Logoer\wiersholm_logo_gronn.emf"/>
          <p:cNvPicPr/>
          <p:nvPr userDrawn="1"/>
        </p:nvPicPr>
        <p:blipFill>
          <a:blip r:embed="rId3"/>
          <a:srcRect/>
          <a:stretch>
            <a:fillRect/>
          </a:stretch>
        </p:blipFill>
        <p:spPr>
          <a:xfrm>
            <a:off x="9744405" y="6012001"/>
            <a:ext cx="1852507" cy="503555"/>
          </a:xfrm>
          <a:prstGeom prst="rect"/>
          <a:noFill/>
          <a:ln>
            <a:noFill/>
          </a:ln>
        </p:spPr>
      </p:pic>
    </p:spTree>
    <p:extLst>
      <p:ext uri="{BB962C8B-B14F-4D97-AF65-F5344CB8AC3E}">
        <p14:creationId xmlns:p14="http://schemas.microsoft.com/office/powerpoint/2010/main" val="1421660600"/>
      </p:ext>
    </p:extLst>
  </p:cSld>
  <p:clrMapOvr>
    <a:masterClrMapping/>
  </p:clrMapOvr>
  <p:timing>
    <p:tnLst>
      <p:par>
        <p:cTn id="1" dur="indefinite" restart="never" nodeType="tmRoot"/>
      </p:par>
    </p:tnLst>
  </p:timing>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ittel og tekst x 2 - uten kap">
    <p:spTree>
      <p:nvGrpSpPr>
        <p:cNvPr id="1" name=""/>
        <p:cNvGrpSpPr/>
        <p:nvPr/>
      </p:nvGrpSpPr>
      <p:grpSpPr>
        <a:xfrm>
          <a:off x="0" y="0"/>
          <a:ext cx="0" cy="0"/>
          <a:chOff x="0" y="0"/>
          <a:chExt cx="0" cy="0"/>
        </a:xfrm>
      </p:grpSpPr>
      <p:sp>
        <p:nvSpPr>
          <p:cNvPr id="10" name="Plassholder for lysbildenummer 4"/>
          <p:cNvSpPr>
            <a:spLocks noGrp="1"/>
          </p:cNvSpPr>
          <p:nvPr>
            <p:ph type="sldNum" sz="quarter" idx="17"/>
          </p:nvPr>
        </p:nvSpPr>
        <p:spPr>
          <a:xfrm>
            <a:off x="1292352" y="6091139"/>
            <a:ext cx="711200" cy="365125"/>
          </a:xfrm>
        </p:spPr>
        <p:txBody>
          <a:bodyPr lIns="0"/>
          <a:lstStyle>
            <a:lvl1pPr algn="l">
              <a:defRPr/>
            </a:lvl1pPr>
          </a:lstStyle>
          <a:p>
            <a:fld id="{B6F15528-21DE-4FAA-801E-634DDDAF4B2B}" type="slidenum">
              <a:rPr lang="en-US" smtClean="0">
                <a:solidFill>
                  <a:srgbClr val="414041"/>
                </a:solidFill>
              </a:rPr>
              <a:t>‹#›</a:t>
            </a:fld>
            <a:endParaRPr lang="en-US">
              <a:solidFill>
                <a:srgbClr val="414041"/>
              </a:solidFill>
            </a:endParaRPr>
          </a:p>
        </p:txBody>
      </p:sp>
      <p:sp>
        <p:nvSpPr>
          <p:cNvPr id="11" name="Tittel 1"/>
          <p:cNvSpPr>
            <a:spLocks noGrp="1"/>
          </p:cNvSpPr>
          <p:nvPr>
            <p:ph type="ctrTitle"/>
          </p:nvPr>
        </p:nvSpPr>
        <p:spPr>
          <a:xfrm>
            <a:off x="1292352" y="720000"/>
            <a:ext cx="9883648" cy="608400"/>
          </a:xfrm>
          <a:prstGeom prst="rect"/>
        </p:spPr>
        <p:txBody>
          <a:bodyPr lIns="0" anchor="ctr" anchorCtr="0">
            <a:normAutofit/>
          </a:bodyPr>
          <a:lstStyle>
            <a:lvl1pPr algn="l">
              <a:defRPr sz="3600"/>
            </a:lvl1pPr>
          </a:lstStyle>
          <a:p>
            <a:r>
              <a:rPr lang="nb-NO" dirty="1"/>
              <a:t>Klikk for å redigere tittelstil</a:t>
            </a:r>
          </a:p>
        </p:txBody>
      </p:sp>
      <p:sp>
        <p:nvSpPr>
          <p:cNvPr id="13" name="Undertittel 2"/>
          <p:cNvSpPr>
            <a:spLocks noGrp="1"/>
          </p:cNvSpPr>
          <p:nvPr>
            <p:ph type="subTitle" idx="59"/>
          </p:nvPr>
        </p:nvSpPr>
        <p:spPr>
          <a:xfrm>
            <a:off x="1292352" y="1363128"/>
            <a:ext cx="9883648" cy="450382"/>
          </a:xfrm>
        </p:spPr>
        <p:txBody>
          <a:bodyPr lIns="0" anchor="ctr" anchorCtr="0"/>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dirty="1"/>
              <a:t>Klikk for å redigere undertittelstil i malen</a:t>
            </a:r>
          </a:p>
        </p:txBody>
      </p:sp>
      <p:sp>
        <p:nvSpPr>
          <p:cNvPr id="14" name="Plassholder for innhold 4"/>
          <p:cNvSpPr>
            <a:spLocks noGrp="1"/>
          </p:cNvSpPr>
          <p:nvPr>
            <p:ph sz="quarter" idx="43"/>
          </p:nvPr>
        </p:nvSpPr>
        <p:spPr>
          <a:xfrm>
            <a:off x="1293285" y="1842388"/>
            <a:ext cx="4706705" cy="3948812"/>
          </a:xfrm>
        </p:spPr>
        <p:txBody>
          <a:bodyPr lIns="0"/>
          <a:lstStyle>
            <a:lvl1pPr marL="179388" indent="-179388">
              <a:spcBef>
                <a:spcPct val="0"/>
              </a:spcBef>
              <a:spcAft>
                <a:spcPts val="600"/>
              </a:spcAft>
              <a:buFontTx/>
              <a:buBlip>
                <a:blip r:embed="rId2"/>
              </a:buBlip>
              <a:defRPr/>
            </a:lvl1pPr>
            <a:lvl2pPr>
              <a:spcBef>
                <a:spcPct val="0"/>
              </a:spcBef>
              <a:spcAft>
                <a:spcPts val="600"/>
              </a:spcAft>
              <a:defRPr/>
            </a:lvl2pPr>
            <a:lvl3pPr>
              <a:spcBef>
                <a:spcPct val="0"/>
              </a:spcBef>
              <a:spcAft>
                <a:spcPts val="600"/>
              </a:spcAft>
              <a:defRPr sz="1400"/>
            </a:lvl3pPr>
            <a:lvl4pPr indent="-144000">
              <a:spcBef>
                <a:spcPct val="0"/>
              </a:spcBef>
              <a:spcAft>
                <a:spcPts val="600"/>
              </a:spcAft>
              <a:defRPr sz="1200"/>
            </a:lvl4pPr>
            <a:lvl5pPr indent="-144000">
              <a:spcBef>
                <a:spcPct val="0"/>
              </a:spcBef>
              <a:spcAft>
                <a:spcPts val="600"/>
              </a:spcAft>
              <a:defRPr sz="1100"/>
            </a:lvl5pPr>
          </a:lstStyle>
          <a:p>
            <a:pPr lvl="0"/>
            <a:r>
              <a:rPr lang="nb-NO" dirty="1"/>
              <a:t>Klikk for å redigere tekststiler i malen</a:t>
            </a:r>
          </a:p>
          <a:p>
            <a:pPr lvl="1"/>
            <a:r>
              <a:rPr lang="nb-NO" dirty="1"/>
              <a:t>Andre nivå</a:t>
            </a:r>
          </a:p>
          <a:p>
            <a:pPr lvl="2"/>
            <a:r>
              <a:rPr lang="nb-NO" dirty="1"/>
              <a:t>Tredje nivå</a:t>
            </a:r>
          </a:p>
          <a:p>
            <a:pPr lvl="3"/>
            <a:r>
              <a:rPr lang="nb-NO" dirty="1"/>
              <a:t>Fjerde nivå</a:t>
            </a:r>
          </a:p>
          <a:p>
            <a:pPr lvl="4"/>
            <a:r>
              <a:rPr lang="nb-NO" dirty="1"/>
              <a:t>Femte nivå</a:t>
            </a:r>
          </a:p>
        </p:txBody>
      </p:sp>
      <p:sp>
        <p:nvSpPr>
          <p:cNvPr id="15" name="Plassholder for innhold 4"/>
          <p:cNvSpPr>
            <a:spLocks noGrp="1"/>
          </p:cNvSpPr>
          <p:nvPr>
            <p:ph sz="quarter" idx="60"/>
          </p:nvPr>
        </p:nvSpPr>
        <p:spPr>
          <a:xfrm>
            <a:off x="6288021" y="1842388"/>
            <a:ext cx="4887979" cy="3948812"/>
          </a:xfrm>
        </p:spPr>
        <p:txBody>
          <a:bodyPr lIns="0"/>
          <a:lstStyle>
            <a:lvl1pPr marL="179388" indent="-179388">
              <a:spcBef>
                <a:spcPct val="0"/>
              </a:spcBef>
              <a:spcAft>
                <a:spcPts val="600"/>
              </a:spcAft>
              <a:buFontTx/>
              <a:buBlip>
                <a:blip r:embed="rId2"/>
              </a:buBlip>
              <a:defRPr/>
            </a:lvl1pPr>
            <a:lvl2pPr>
              <a:spcBef>
                <a:spcPct val="0"/>
              </a:spcBef>
              <a:spcAft>
                <a:spcPts val="600"/>
              </a:spcAft>
              <a:defRPr/>
            </a:lvl2pPr>
            <a:lvl3pPr>
              <a:spcBef>
                <a:spcPct val="0"/>
              </a:spcBef>
              <a:spcAft>
                <a:spcPts val="600"/>
              </a:spcAft>
              <a:defRPr sz="1400"/>
            </a:lvl3pPr>
            <a:lvl4pPr indent="-144000">
              <a:spcBef>
                <a:spcPct val="0"/>
              </a:spcBef>
              <a:spcAft>
                <a:spcPts val="600"/>
              </a:spcAft>
              <a:defRPr sz="1200"/>
            </a:lvl4pPr>
            <a:lvl5pPr indent="-144000">
              <a:spcBef>
                <a:spcPct val="0"/>
              </a:spcBef>
              <a:spcAft>
                <a:spcPts val="600"/>
              </a:spcAft>
              <a:defRPr sz="1100"/>
            </a:lvl5pPr>
          </a:lstStyle>
          <a:p>
            <a:pPr lvl="0"/>
            <a:r>
              <a:rPr lang="nb-NO" dirty="1"/>
              <a:t>Klikk for å redigere tekststiler i malen</a:t>
            </a:r>
          </a:p>
          <a:p>
            <a:pPr lvl="1"/>
            <a:r>
              <a:rPr lang="nb-NO" dirty="1"/>
              <a:t>Andre nivå</a:t>
            </a:r>
          </a:p>
          <a:p>
            <a:pPr lvl="2"/>
            <a:r>
              <a:rPr lang="nb-NO" dirty="1"/>
              <a:t>Tredje nivå</a:t>
            </a:r>
          </a:p>
          <a:p>
            <a:pPr lvl="3"/>
            <a:r>
              <a:rPr lang="nb-NO" dirty="1"/>
              <a:t>Fjerde nivå</a:t>
            </a:r>
          </a:p>
          <a:p>
            <a:pPr lvl="4"/>
            <a:r>
              <a:rPr lang="nb-NO" dirty="1"/>
              <a:t>Femte nivå</a:t>
            </a:r>
          </a:p>
        </p:txBody>
      </p:sp>
      <p:pic>
        <p:nvPicPr>
          <p:cNvPr id="9" name="Picture 8" descr="I:\Frode\Logoer\wiersholm_logo_gronn.emf"/>
          <p:cNvPicPr/>
          <p:nvPr userDrawn="1"/>
        </p:nvPicPr>
        <p:blipFill>
          <a:blip r:embed="rId3"/>
          <a:srcRect/>
          <a:stretch>
            <a:fillRect/>
          </a:stretch>
        </p:blipFill>
        <p:spPr>
          <a:xfrm>
            <a:off x="9744405" y="6012001"/>
            <a:ext cx="1852507" cy="503555"/>
          </a:xfrm>
          <a:prstGeom prst="rect"/>
          <a:noFill/>
          <a:ln>
            <a:noFill/>
          </a:ln>
        </p:spPr>
      </p:pic>
    </p:spTree>
    <p:extLst>
      <p:ext uri="{BB962C8B-B14F-4D97-AF65-F5344CB8AC3E}">
        <p14:creationId xmlns:p14="http://schemas.microsoft.com/office/powerpoint/2010/main" val="1686637260"/>
      </p:ext>
    </p:extLst>
  </p:cSld>
  <p:clrMapOvr>
    <a:masterClrMapping/>
  </p:clrMapOvr>
  <p:timing>
    <p:tnLst>
      <p:par>
        <p:cTn id="1" dur="indefinite" restart="never" nodeType="tmRoot"/>
      </p:par>
    </p:tn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STOR">
    <p:spTree>
      <p:nvGrpSpPr>
        <p:cNvPr id="1" name=""/>
        <p:cNvGrpSpPr/>
        <p:nvPr/>
      </p:nvGrpSpPr>
      <p:grpSpPr>
        <a:xfrm>
          <a:off x="0" y="0"/>
          <a:ext cx="0" cy="0"/>
          <a:chOff x="0" y="0"/>
          <a:chExt cx="0" cy="0"/>
        </a:xfrm>
      </p:grpSpPr>
      <p:sp>
        <p:nvSpPr>
          <p:cNvPr id="4" name="Plassholder for innhold 3"/>
          <p:cNvSpPr>
            <a:spLocks noGrp="1"/>
          </p:cNvSpPr>
          <p:nvPr>
            <p:ph sz="quarter" idx="10" hasCustomPrompt="1"/>
          </p:nvPr>
        </p:nvSpPr>
        <p:spPr>
          <a:xfrm>
            <a:off x="1292352" y="720000"/>
            <a:ext cx="9883648" cy="5071200"/>
          </a:xfrm>
        </p:spPr>
        <p:txBody>
          <a:bodyPr lIns="0"/>
          <a:lstStyle>
            <a:lvl1pPr marL="0" indent="0">
              <a:buNone/>
              <a:defRPr baseline="0"/>
            </a:lvl1pPr>
          </a:lstStyle>
          <a:p>
            <a:pPr lvl="0"/>
            <a:r>
              <a:rPr lang="nb-NO" dirty="1"/>
              <a:t>Velg et innhold med ikonene</a:t>
            </a:r>
          </a:p>
        </p:txBody>
      </p:sp>
      <p:sp>
        <p:nvSpPr>
          <p:cNvPr id="5" name="Plassholder for lysbildenummer 4"/>
          <p:cNvSpPr>
            <a:spLocks noGrp="1"/>
          </p:cNvSpPr>
          <p:nvPr>
            <p:ph type="sldNum" sz="quarter" idx="17"/>
          </p:nvPr>
        </p:nvSpPr>
        <p:spPr>
          <a:xfrm>
            <a:off x="1292352" y="6091139"/>
            <a:ext cx="711200" cy="365125"/>
          </a:xfrm>
        </p:spPr>
        <p:txBody>
          <a:bodyPr lIns="0"/>
          <a:lstStyle>
            <a:lvl1pPr algn="l">
              <a:defRPr/>
            </a:lvl1pPr>
          </a:lstStyle>
          <a:p>
            <a:fld id="{B6F15528-21DE-4FAA-801E-634DDDAF4B2B}" type="slidenum">
              <a:rPr lang="en-US" smtClean="0">
                <a:solidFill>
                  <a:srgbClr val="414041"/>
                </a:solidFill>
              </a:rPr>
              <a:t>‹#›</a:t>
            </a:fld>
            <a:endParaRPr lang="en-US">
              <a:solidFill>
                <a:srgbClr val="414041"/>
              </a:solidFill>
            </a:endParaRPr>
          </a:p>
        </p:txBody>
      </p:sp>
      <p:pic>
        <p:nvPicPr>
          <p:cNvPr id="7" name="Picture 6" descr="I:\Frode\Logoer\wiersholm_logo_gronn.emf"/>
          <p:cNvPicPr/>
          <p:nvPr userDrawn="1"/>
        </p:nvPicPr>
        <p:blipFill>
          <a:blip r:embed="rId2"/>
          <a:srcRect/>
          <a:stretch>
            <a:fillRect/>
          </a:stretch>
        </p:blipFill>
        <p:spPr>
          <a:xfrm>
            <a:off x="9744405" y="6012001"/>
            <a:ext cx="1852507" cy="503555"/>
          </a:xfrm>
          <a:prstGeom prst="rect"/>
          <a:noFill/>
          <a:ln>
            <a:noFill/>
          </a:ln>
        </p:spPr>
      </p:pic>
    </p:spTree>
    <p:extLst>
      <p:ext uri="{BB962C8B-B14F-4D97-AF65-F5344CB8AC3E}">
        <p14:creationId xmlns:p14="http://schemas.microsoft.com/office/powerpoint/2010/main" val="1057505083"/>
      </p:ext>
    </p:extLst>
  </p:cSld>
  <p:clrMapOvr>
    <a:masterClrMapping/>
  </p:clrMapOvr>
  <p:timing>
    <p:tnLst>
      <p:par>
        <p:cTn id="1" dur="indefinite" restart="never" nodeType="tmRoot"/>
      </p:par>
    </p:tnLst>
  </p:timing>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Bakside">
    <p:bg>
      <p:bgPr>
        <a:solidFill>
          <a:schemeClr val="accent1"/>
        </a:solidFill>
        <a:effectLst/>
      </p:bgPr>
    </p:bg>
    <p:spTree>
      <p:nvGrpSpPr>
        <p:cNvPr id="1" name=""/>
        <p:cNvGrpSpPr/>
        <p:nvPr/>
      </p:nvGrpSpPr>
      <p:grpSpPr>
        <a:xfrm>
          <a:off x="0" y="0"/>
          <a:ext cx="0" cy="0"/>
          <a:chOff x="0" y="0"/>
          <a:chExt cx="0" cy="0"/>
        </a:xfrm>
      </p:grpSpPr>
      <p:sp>
        <p:nvSpPr>
          <p:cNvPr id="3" name="Plassholder for tekst 2"/>
          <p:cNvSpPr>
            <a:spLocks noGrp="1"/>
          </p:cNvSpPr>
          <p:nvPr>
            <p:ph type="body" sz="quarter" idx="14"/>
          </p:nvPr>
        </p:nvSpPr>
        <p:spPr>
          <a:xfrm>
            <a:off x="508000" y="6248400"/>
            <a:ext cx="11176000" cy="381000"/>
          </a:xfrm>
        </p:spPr>
        <p:txBody>
          <a:bodyPr>
            <a:noAutofit/>
          </a:bodyPr>
          <a:lstStyle>
            <a:lvl1pPr marL="0" indent="0" algn="ctr">
              <a:buFontTx/>
              <a:buNone/>
              <a:defRPr sz="1100">
                <a:solidFill>
                  <a:schemeClr val="bg1"/>
                </a:solidFill>
              </a:defRPr>
            </a:lvl1pPr>
            <a:lvl2pPr marL="457200" indent="0">
              <a:buFontTx/>
              <a:buNone/>
              <a:defRPr sz="1400">
                <a:solidFill>
                  <a:schemeClr val="bg1"/>
                </a:solidFill>
              </a:defRPr>
            </a:lvl2pPr>
            <a:lvl3pPr marL="914400" indent="0">
              <a:buFontTx/>
              <a:buNone/>
              <a:defRPr sz="1200">
                <a:solidFill>
                  <a:schemeClr val="bg1"/>
                </a:solidFill>
              </a:defRPr>
            </a:lvl3pPr>
            <a:lvl4pPr marL="1371600" indent="0">
              <a:buFontTx/>
              <a:buNone/>
              <a:defRPr sz="1100">
                <a:solidFill>
                  <a:schemeClr val="bg1"/>
                </a:solidFill>
              </a:defRPr>
            </a:lvl4pPr>
            <a:lvl5pPr marL="1828800" indent="0">
              <a:buFontTx/>
              <a:buNone/>
              <a:defRPr sz="1100">
                <a:solidFill>
                  <a:schemeClr val="bg1"/>
                </a:solidFill>
              </a:defRPr>
            </a:lvl5pPr>
          </a:lstStyle>
          <a:p>
            <a:pPr lvl="0"/>
            <a:r>
              <a:rPr lang="nb-NO" dirty="1"/>
              <a:t>Klikk for å redigere tekststiler i malen</a:t>
            </a:r>
          </a:p>
        </p:txBody>
      </p:sp>
      <p:pic>
        <p:nvPicPr>
          <p:cNvPr id="1027" name="Picture 3" descr="I:\Frode\Logoer\wiersholm_logo_hvit.emf"/>
          <p:cNvPicPr>
            <a:picLocks noChangeAspect="1" noChangeArrowheads="1"/>
          </p:cNvPicPr>
          <p:nvPr userDrawn="1"/>
        </p:nvPicPr>
        <p:blipFill>
          <a:blip r:embed="rId2"/>
          <a:srcRect/>
          <a:stretch>
            <a:fillRect/>
          </a:stretch>
        </p:blipFill>
        <p:spPr>
          <a:xfrm>
            <a:off x="4559830" y="5136486"/>
            <a:ext cx="3036645" cy="828000"/>
          </a:xfrm>
          <a:prstGeom prst="rect"/>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3399219682"/>
      </p:ext>
    </p:extLst>
  </p:cSld>
  <p:clrMapOvr>
    <a:masterClrMapping/>
  </p:clrMapOvr>
  <p:timing>
    <p:tnLst>
      <p:par>
        <p:cTn id="1" dur="indefinite" restart="never" nodeType="tmRoot"/>
      </p:par>
    </p:tnLst>
  </p:timing>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Kun logo">
    <p:bg>
      <p:bgRef idx="1001">
        <a:schemeClr val="bg1"/>
      </p:bgRef>
    </p:bg>
    <p:spTree>
      <p:nvGrpSpPr>
        <p:cNvPr id="1" name=""/>
        <p:cNvGrpSpPr/>
        <p:nvPr/>
      </p:nvGrpSpPr>
      <p:grpSpPr>
        <a:xfrm>
          <a:off x="0" y="0"/>
          <a:ext cx="0" cy="0"/>
          <a:chOff x="0" y="0"/>
          <a:chExt cx="0" cy="0"/>
        </a:xfrm>
      </p:grpSpPr>
      <p:sp>
        <p:nvSpPr>
          <p:cNvPr id="4" name="Plassholder for lysbildenummer 4"/>
          <p:cNvSpPr>
            <a:spLocks noGrp="1"/>
          </p:cNvSpPr>
          <p:nvPr>
            <p:ph type="sldNum" sz="quarter" idx="17"/>
          </p:nvPr>
        </p:nvSpPr>
        <p:spPr>
          <a:xfrm>
            <a:off x="1292352" y="6091139"/>
            <a:ext cx="711200" cy="365125"/>
          </a:xfrm>
        </p:spPr>
        <p:txBody>
          <a:bodyPr lIns="0"/>
          <a:lstStyle>
            <a:lvl1pPr algn="l">
              <a:defRPr/>
            </a:lvl1pPr>
          </a:lstStyle>
          <a:p>
            <a:fld id="{B6F15528-21DE-4FAA-801E-634DDDAF4B2B}" type="slidenum">
              <a:rPr lang="en-US" smtClean="0">
                <a:solidFill>
                  <a:srgbClr val="414041"/>
                </a:solidFill>
              </a:rPr>
              <a:t>‹#›</a:t>
            </a:fld>
            <a:endParaRPr lang="en-US">
              <a:solidFill>
                <a:srgbClr val="414041"/>
              </a:solidFill>
            </a:endParaRPr>
          </a:p>
        </p:txBody>
      </p:sp>
      <p:pic>
        <p:nvPicPr>
          <p:cNvPr id="6" name="Picture 5" descr="I:\Frode\Logoer\wiersholm_logo_gronn.emf"/>
          <p:cNvPicPr/>
          <p:nvPr userDrawn="1"/>
        </p:nvPicPr>
        <p:blipFill>
          <a:blip r:embed="rId2"/>
          <a:srcRect/>
          <a:stretch>
            <a:fillRect/>
          </a:stretch>
        </p:blipFill>
        <p:spPr>
          <a:xfrm>
            <a:off x="9744405" y="6012001"/>
            <a:ext cx="1852507" cy="503555"/>
          </a:xfrm>
          <a:prstGeom prst="rect"/>
          <a:noFill/>
          <a:ln>
            <a:noFill/>
          </a:ln>
        </p:spPr>
      </p:pic>
    </p:spTree>
    <p:extLst>
      <p:ext uri="{BB962C8B-B14F-4D97-AF65-F5344CB8AC3E}">
        <p14:creationId xmlns:p14="http://schemas.microsoft.com/office/powerpoint/2010/main" val="105637099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Kun tittel">
    <p:spTree>
      <p:nvGrpSpPr>
        <p:cNvPr id="1" name=""/>
        <p:cNvGrpSpPr/>
        <p:nvPr/>
      </p:nvGrpSpPr>
      <p:grpSpPr>
        <a:xfrm>
          <a:off x="0" y="0"/>
          <a:ext cx="0" cy="0"/>
          <a:chOff x="0" y="0"/>
          <a:chExt cx="0" cy="0"/>
        </a:xfrm>
      </p:grpSpPr>
      <p:graphicFrame>
        <p:nvGraphicFramePr>
          <p:cNvPr id="2" name="Objekt 1" hidden="1"/>
          <p:cNvGraphicFramePr>
            <a:graphicFrameLocks noChangeAspect="1"/>
          </p:cNvGraphicFramePr>
          <p:nvPr userDrawn="1">
            <p:custDataLst>
              <p:tags r:id="rId2"/>
            </p:custDataLst>
            <p:extLst>
              <p:ext uri="{D42A27DB-BD31-4B8C-83A1-F6EECF244321}">
                <p14:modId xmlns:p14="http://schemas.microsoft.com/office/powerpoint/2010/main" val="1904573696"/>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progId="TCLayout.ActiveDocument.1" r:id="rId7" spid="_x0000_s1041">
                  <p:embed/>
                </p:oleObj>
              </mc:Choice>
              <mc:Fallback>
                <p:oleObj name="think-cell Slide" progId="TCLayout.ActiveDocument.1" r:id="rId7" spid="_x0000_s1041">
                  <p:embed/>
                  <p:pic>
                    <p:nvPicPr>
                      <p:cNvPr id="0" name="OLE substitute image"/>
                      <p:cNvPicPr/>
                      <p:nvPr/>
                    </p:nvPicPr>
                    <p:blipFill>
                      <a:blip r:embed="rId5"/>
                      <a:srcRect/>
                      <a:stretch>
                        <a:fillRect/>
                      </a:stretch>
                    </p:blipFill>
                    <p:spPr>
                      <a:xfrm>
                        <a:off x="1588" y="1588"/>
                        <a:ext cx="1587" cy="1587"/>
                      </a:xfrm>
                      <a:prstGeom prst="rect"/>
                    </p:spPr>
                  </p:pic>
                </p:oleObj>
              </mc:Fallback>
            </mc:AlternateContent>
          </a:graphicData>
        </a:graphic>
      </p:graphicFrame>
      <p:sp>
        <p:nvSpPr>
          <p:cNvPr id="7" name="Plassholder for lysbildenummer 4"/>
          <p:cNvSpPr>
            <a:spLocks noGrp="1"/>
          </p:cNvSpPr>
          <p:nvPr>
            <p:ph type="sldNum" sz="quarter" idx="17"/>
          </p:nvPr>
        </p:nvSpPr>
        <p:spPr>
          <a:xfrm>
            <a:off x="1292352" y="6091139"/>
            <a:ext cx="711200" cy="365125"/>
          </a:xfrm>
        </p:spPr>
        <p:txBody>
          <a:bodyPr lIns="0"/>
          <a:lstStyle>
            <a:lvl1pPr algn="l">
              <a:defRPr/>
            </a:lvl1pPr>
          </a:lstStyle>
          <a:p>
            <a:fld id="{B6F15528-21DE-4FAA-801E-634DDDAF4B2B}" type="slidenum">
              <a:rPr lang="en-US" smtClean="0"/>
              <a:t>‹#›</a:t>
            </a:fld>
            <a:endParaRPr lang="en-US"/>
          </a:p>
        </p:txBody>
      </p:sp>
      <p:sp>
        <p:nvSpPr>
          <p:cNvPr id="11" name="Tittel 1"/>
          <p:cNvSpPr>
            <a:spLocks noGrp="1"/>
          </p:cNvSpPr>
          <p:nvPr>
            <p:ph type="ctrTitle"/>
          </p:nvPr>
        </p:nvSpPr>
        <p:spPr>
          <a:xfrm>
            <a:off x="1292352" y="720000"/>
            <a:ext cx="9883648" cy="608400"/>
          </a:xfrm>
          <a:prstGeom prst="rect"/>
        </p:spPr>
        <p:txBody>
          <a:bodyPr lIns="0" anchor="ctr" anchorCtr="0">
            <a:normAutofit/>
          </a:bodyPr>
          <a:lstStyle>
            <a:lvl1pPr algn="l">
              <a:defRPr sz="3600"/>
            </a:lvl1pPr>
          </a:lstStyle>
          <a:p>
            <a:r>
              <a:rPr lang="nb-NO" dirty="1"/>
              <a:t>Klikk for å redigere tittelstil</a:t>
            </a:r>
          </a:p>
        </p:txBody>
      </p:sp>
      <p:pic>
        <p:nvPicPr>
          <p:cNvPr id="6" name="Picture 5" descr="I:\Frode\Logoer\wiersholm_logo_gronn.emf"/>
          <p:cNvPicPr/>
          <p:nvPr userDrawn="1"/>
        </p:nvPicPr>
        <p:blipFill>
          <a:blip r:embed="rId6"/>
          <a:srcRect/>
          <a:stretch>
            <a:fillRect/>
          </a:stretch>
        </p:blipFill>
        <p:spPr>
          <a:xfrm>
            <a:off x="9744405" y="6012001"/>
            <a:ext cx="1852507" cy="503555"/>
          </a:xfrm>
          <a:prstGeom prst="rect"/>
          <a:noFill/>
          <a:ln>
            <a:noFill/>
          </a:ln>
        </p:spPr>
      </p:pic>
    </p:spTree>
    <p:extLst>
      <p:ext uri="{BB962C8B-B14F-4D97-AF65-F5344CB8AC3E}">
        <p14:creationId xmlns:p14="http://schemas.microsoft.com/office/powerpoint/2010/main" val="315465532"/>
      </p:ext>
    </p:extLst>
  </p:cSld>
  <p:clrMapOvr>
    <a:masterClrMapping/>
  </p:clrMapOvr>
  <p:timing>
    <p:tnLst>
      <p:par>
        <p:cTn id="1" dur="indefinite" restart="never" nodeType="tmRoot"/>
      </p:par>
    </p:tnLst>
  </p:timing>
</p:sldLayout>
</file>

<file path=ppt/slideMasters/_rels/slideMaster1.xml.rels>&#65279;<?xml version="1.0" encoding="utf-8" standalone="yes"?><Relationships xmlns="http://schemas.openxmlformats.org/package/2006/relationships"><Relationship Id="rId1" Type="http://schemas.openxmlformats.org/officeDocument/2006/relationships/oleObject" Target="../embeddings/oleObject1.bin" TargetMode="Internal" /><Relationship Id="rId10" Type="http://schemas.openxmlformats.org/officeDocument/2006/relationships/slideLayout" Target="../slideLayouts/slideLayout9.xml" /><Relationship Id="rId11" Type="http://schemas.openxmlformats.org/officeDocument/2006/relationships/slideLayout" Target="../slideLayouts/slideLayout10.xml" /><Relationship Id="rId12" Type="http://schemas.openxmlformats.org/officeDocument/2006/relationships/slideLayout" Target="../slideLayouts/slideLayout11.xml" /><Relationship Id="rId13" Type="http://schemas.openxmlformats.org/officeDocument/2006/relationships/slideLayout" Target="../slideLayouts/slideLayout12.xml" /><Relationship Id="rId14" Type="http://schemas.openxmlformats.org/officeDocument/2006/relationships/slideLayout" Target="../slideLayouts/slideLayout13.xml" /><Relationship Id="rId15" Type="http://schemas.openxmlformats.org/officeDocument/2006/relationships/slideLayout" Target="../slideLayouts/slideLayout14.xml" /><Relationship Id="rId16" Type="http://schemas.openxmlformats.org/officeDocument/2006/relationships/slideLayout" Target="../slideLayouts/slideLayout15.xml" /><Relationship Id="rId17" Type="http://schemas.openxmlformats.org/officeDocument/2006/relationships/slideLayout" Target="../slideLayouts/slideLayout16.xml" /><Relationship Id="rId18" Type="http://schemas.openxmlformats.org/officeDocument/2006/relationships/slideLayout" Target="../slideLayouts/slideLayout17.xml" /><Relationship Id="rId19" Type="http://schemas.openxmlformats.org/officeDocument/2006/relationships/slideLayout" Target="../slideLayouts/slideLayout18.xml" /><Relationship Id="rId2" Type="http://schemas.openxmlformats.org/officeDocument/2006/relationships/slideLayout" Target="../slideLayouts/slideLayout1.xml" /><Relationship Id="rId20" Type="http://schemas.openxmlformats.org/officeDocument/2006/relationships/slideLayout" Target="../slideLayouts/slideLayout19.xml" /><Relationship Id="rId21" Type="http://schemas.openxmlformats.org/officeDocument/2006/relationships/slideLayout" Target="../slideLayouts/slideLayout20.xml" /><Relationship Id="rId22" Type="http://schemas.openxmlformats.org/officeDocument/2006/relationships/slideLayout" Target="../slideLayouts/slideLayout21.xml" /><Relationship Id="rId23" Type="http://schemas.openxmlformats.org/officeDocument/2006/relationships/slideLayout" Target="../slideLayouts/slideLayout22.xml" /><Relationship Id="rId24" Type="http://schemas.openxmlformats.org/officeDocument/2006/relationships/slideLayout" Target="../slideLayouts/slideLayout23.xml" /><Relationship Id="rId25" Type="http://schemas.openxmlformats.org/officeDocument/2006/relationships/theme" Target="../theme/theme5.xml" /><Relationship Id="rId26" Type="http://schemas.openxmlformats.org/officeDocument/2006/relationships/vmlDrawing" Target="../drawings/vmlDrawing1.vml" /><Relationship Id="rId27" Type="http://schemas.openxmlformats.org/officeDocument/2006/relationships/tags" Target="../tags/tag23.xml" /><Relationship Id="rId29" Type="http://schemas.openxmlformats.org/officeDocument/2006/relationships/image" Target="../media/image1.emf" /><Relationship Id="rId3" Type="http://schemas.openxmlformats.org/officeDocument/2006/relationships/slideLayout" Target="../slideLayouts/slideLayout2.xml" /><Relationship Id="rId30" Type="http://schemas.openxmlformats.org/officeDocument/2006/relationships/slideLayout" Target="../slideLayouts/slideLayout24.xml" /><Relationship Id="rId4" Type="http://schemas.openxmlformats.org/officeDocument/2006/relationships/slideLayout" Target="../slideLayouts/slideLayout3.xml" /><Relationship Id="rId5" Type="http://schemas.openxmlformats.org/officeDocument/2006/relationships/slideLayout" Target="../slideLayouts/slideLayout4.xml" /><Relationship Id="rId6" Type="http://schemas.openxmlformats.org/officeDocument/2006/relationships/slideLayout" Target="../slideLayouts/slideLayout5.xml" /><Relationship Id="rId7" Type="http://schemas.openxmlformats.org/officeDocument/2006/relationships/slideLayout" Target="../slideLayouts/slideLayout6.xml" /><Relationship Id="rId8" Type="http://schemas.openxmlformats.org/officeDocument/2006/relationships/slideLayout" Target="../slideLayouts/slideLayout7.xml" /><Relationship Id="rId9" Type="http://schemas.openxmlformats.org/officeDocument/2006/relationships/slideLayout" Target="../slideLayouts/slideLayout8.xml" /></Relationships>
</file>

<file path=ppt/slideMasters/_rels/slideMaster2.xml.rels>&#65279;<?xml version="1.0" encoding="utf-8" standalone="yes"?><Relationships xmlns="http://schemas.openxmlformats.org/package/2006/relationships"><Relationship Id="rId1" Type="http://schemas.openxmlformats.org/officeDocument/2006/relationships/slideLayout" Target="../slideLayouts/slideLayout25.xml" /><Relationship Id="rId10" Type="http://schemas.openxmlformats.org/officeDocument/2006/relationships/slideLayout" Target="../slideLayouts/slideLayout34.xml" /><Relationship Id="rId11" Type="http://schemas.openxmlformats.org/officeDocument/2006/relationships/slideLayout" Target="../slideLayouts/slideLayout35.xml" /><Relationship Id="rId12" Type="http://schemas.openxmlformats.org/officeDocument/2006/relationships/slideLayout" Target="../slideLayouts/slideLayout36.xml" /><Relationship Id="rId13" Type="http://schemas.openxmlformats.org/officeDocument/2006/relationships/slideLayout" Target="../slideLayouts/slideLayout37.xml" /><Relationship Id="rId14" Type="http://schemas.openxmlformats.org/officeDocument/2006/relationships/slideLayout" Target="../slideLayouts/slideLayout38.xml" /><Relationship Id="rId15" Type="http://schemas.openxmlformats.org/officeDocument/2006/relationships/slideLayout" Target="../slideLayouts/slideLayout39.xml" /><Relationship Id="rId16" Type="http://schemas.openxmlformats.org/officeDocument/2006/relationships/slideLayout" Target="../slideLayouts/slideLayout40.xml" /><Relationship Id="rId17" Type="http://schemas.openxmlformats.org/officeDocument/2006/relationships/slideLayout" Target="../slideLayouts/slideLayout41.xml" /><Relationship Id="rId18" Type="http://schemas.openxmlformats.org/officeDocument/2006/relationships/slideLayout" Target="../slideLayouts/slideLayout42.xml" /><Relationship Id="rId19" Type="http://schemas.openxmlformats.org/officeDocument/2006/relationships/theme" Target="../theme/theme2.xml" /><Relationship Id="rId2" Type="http://schemas.openxmlformats.org/officeDocument/2006/relationships/slideLayout" Target="../slideLayouts/slideLayout26.xml" /><Relationship Id="rId3" Type="http://schemas.openxmlformats.org/officeDocument/2006/relationships/slideLayout" Target="../slideLayouts/slideLayout27.xml" /><Relationship Id="rId4" Type="http://schemas.openxmlformats.org/officeDocument/2006/relationships/slideLayout" Target="../slideLayouts/slideLayout28.xml" /><Relationship Id="rId5" Type="http://schemas.openxmlformats.org/officeDocument/2006/relationships/slideLayout" Target="../slideLayouts/slideLayout29.xml" /><Relationship Id="rId6" Type="http://schemas.openxmlformats.org/officeDocument/2006/relationships/slideLayout" Target="../slideLayouts/slideLayout30.xml" /><Relationship Id="rId7" Type="http://schemas.openxmlformats.org/officeDocument/2006/relationships/slideLayout" Target="../slideLayouts/slideLayout31.xml" /><Relationship Id="rId8" Type="http://schemas.openxmlformats.org/officeDocument/2006/relationships/slideLayout" Target="../slideLayouts/slideLayout32.xml" /><Relationship Id="rId9" Type="http://schemas.openxmlformats.org/officeDocument/2006/relationships/slideLayout" Target="../slideLayouts/slideLayout33.xml" /></Relationships>
</file>

<file path=ppt/slideMasters/_rels/slideMaster3.xml.rels>&#65279;<?xml version="1.0" encoding="utf-8" standalone="yes"?><Relationships xmlns="http://schemas.openxmlformats.org/package/2006/relationships"><Relationship Id="rId1" Type="http://schemas.openxmlformats.org/officeDocument/2006/relationships/oleObject" Target="../embeddings/oleObject8.bin" TargetMode="Internal" /><Relationship Id="rId10" Type="http://schemas.openxmlformats.org/officeDocument/2006/relationships/slideLayout" Target="../slideLayouts/slideLayout51.xml" /><Relationship Id="rId11" Type="http://schemas.openxmlformats.org/officeDocument/2006/relationships/slideLayout" Target="../slideLayouts/slideLayout52.xml" /><Relationship Id="rId12" Type="http://schemas.openxmlformats.org/officeDocument/2006/relationships/slideLayout" Target="../slideLayouts/slideLayout53.xml" /><Relationship Id="rId13" Type="http://schemas.openxmlformats.org/officeDocument/2006/relationships/slideLayout" Target="../slideLayouts/slideLayout54.xml" /><Relationship Id="rId14" Type="http://schemas.openxmlformats.org/officeDocument/2006/relationships/slideLayout" Target="../slideLayouts/slideLayout55.xml" /><Relationship Id="rId15" Type="http://schemas.openxmlformats.org/officeDocument/2006/relationships/theme" Target="../theme/theme4.xml" /><Relationship Id="rId16" Type="http://schemas.openxmlformats.org/officeDocument/2006/relationships/vmlDrawing" Target="../drawings/vmlDrawing15.vml" /><Relationship Id="rId17" Type="http://schemas.openxmlformats.org/officeDocument/2006/relationships/tags" Target="../tags/tag22.xml" /><Relationship Id="rId19" Type="http://schemas.openxmlformats.org/officeDocument/2006/relationships/image" Target="../media/image1.emf" /><Relationship Id="rId2" Type="http://schemas.openxmlformats.org/officeDocument/2006/relationships/slideLayout" Target="../slideLayouts/slideLayout43.xml" /><Relationship Id="rId20" Type="http://schemas.openxmlformats.org/officeDocument/2006/relationships/slideLayout" Target="../slideLayouts/slideLayout56.xml" /><Relationship Id="rId3" Type="http://schemas.openxmlformats.org/officeDocument/2006/relationships/slideLayout" Target="../slideLayouts/slideLayout44.xml" /><Relationship Id="rId4" Type="http://schemas.openxmlformats.org/officeDocument/2006/relationships/slideLayout" Target="../slideLayouts/slideLayout45.xml" /><Relationship Id="rId5" Type="http://schemas.openxmlformats.org/officeDocument/2006/relationships/slideLayout" Target="../slideLayouts/slideLayout46.xml" /><Relationship Id="rId6" Type="http://schemas.openxmlformats.org/officeDocument/2006/relationships/slideLayout" Target="../slideLayouts/slideLayout47.xml" /><Relationship Id="rId7" Type="http://schemas.openxmlformats.org/officeDocument/2006/relationships/slideLayout" Target="../slideLayouts/slideLayout48.xml" /><Relationship Id="rId8" Type="http://schemas.openxmlformats.org/officeDocument/2006/relationships/slideLayout" Target="../slideLayouts/slideLayout49.xml" /><Relationship Id="rId9" Type="http://schemas.openxmlformats.org/officeDocument/2006/relationships/slideLayout" Target="../slideLayouts/slideLayout50.xml" /></Relationships>
</file>

<file path=ppt/slideMasters/_rels/slideMaster4.xml.rels>&#65279;<?xml version="1.0" encoding="utf-8" standalone="yes"?><Relationships xmlns="http://schemas.openxmlformats.org/package/2006/relationships"><Relationship Id="rId1" Type="http://schemas.openxmlformats.org/officeDocument/2006/relationships/oleObject" Target="../embeddings/oleObject12.bin" TargetMode="Internal" /><Relationship Id="rId10" Type="http://schemas.openxmlformats.org/officeDocument/2006/relationships/slideLayout" Target="../slideLayouts/slideLayout65.xml" /><Relationship Id="rId11" Type="http://schemas.openxmlformats.org/officeDocument/2006/relationships/slideLayout" Target="../slideLayouts/slideLayout66.xml" /><Relationship Id="rId12" Type="http://schemas.openxmlformats.org/officeDocument/2006/relationships/slideLayout" Target="../slideLayouts/slideLayout67.xml" /><Relationship Id="rId13" Type="http://schemas.openxmlformats.org/officeDocument/2006/relationships/slideLayout" Target="../slideLayouts/slideLayout68.xml" /><Relationship Id="rId14" Type="http://schemas.openxmlformats.org/officeDocument/2006/relationships/slideLayout" Target="../slideLayouts/slideLayout69.xml" /><Relationship Id="rId15" Type="http://schemas.openxmlformats.org/officeDocument/2006/relationships/theme" Target="../theme/theme1.xml" /><Relationship Id="rId16" Type="http://schemas.openxmlformats.org/officeDocument/2006/relationships/vmlDrawing" Target="../drawings/vmlDrawing19.vml" /><Relationship Id="rId17" Type="http://schemas.openxmlformats.org/officeDocument/2006/relationships/tags" Target="../tags/tag9.xml" /><Relationship Id="rId19" Type="http://schemas.openxmlformats.org/officeDocument/2006/relationships/image" Target="../media/image1.emf" /><Relationship Id="rId2" Type="http://schemas.openxmlformats.org/officeDocument/2006/relationships/slideLayout" Target="../slideLayouts/slideLayout57.xml" /><Relationship Id="rId20" Type="http://schemas.openxmlformats.org/officeDocument/2006/relationships/slideLayout" Target="../slideLayouts/slideLayout70.xml" /><Relationship Id="rId3" Type="http://schemas.openxmlformats.org/officeDocument/2006/relationships/slideLayout" Target="../slideLayouts/slideLayout58.xml" /><Relationship Id="rId4" Type="http://schemas.openxmlformats.org/officeDocument/2006/relationships/slideLayout" Target="../slideLayouts/slideLayout59.xml" /><Relationship Id="rId5" Type="http://schemas.openxmlformats.org/officeDocument/2006/relationships/slideLayout" Target="../slideLayouts/slideLayout60.xml" /><Relationship Id="rId6" Type="http://schemas.openxmlformats.org/officeDocument/2006/relationships/slideLayout" Target="../slideLayouts/slideLayout61.xml" /><Relationship Id="rId7" Type="http://schemas.openxmlformats.org/officeDocument/2006/relationships/slideLayout" Target="../slideLayouts/slideLayout62.xml" /><Relationship Id="rId8" Type="http://schemas.openxmlformats.org/officeDocument/2006/relationships/slideLayout" Target="../slideLayouts/slideLayout63.xml" /><Relationship Id="rId9" Type="http://schemas.openxmlformats.org/officeDocument/2006/relationships/slideLayout" Target="../slideLayouts/slideLayout64.xml" /></Relationships>
</file>

<file path=ppt/slideMasters/_rels/slideMaster5.xml.rels>&#65279;<?xml version="1.0" encoding="utf-8" standalone="yes"?><Relationships xmlns="http://schemas.openxmlformats.org/package/2006/relationships"><Relationship Id="rId1" Type="http://schemas.openxmlformats.org/officeDocument/2006/relationships/oleObject" Target="../embeddings/oleObject16.bin" TargetMode="Internal" /><Relationship Id="rId10" Type="http://schemas.openxmlformats.org/officeDocument/2006/relationships/slideLayout" Target="../slideLayouts/slideLayout79.xml" /><Relationship Id="rId11" Type="http://schemas.openxmlformats.org/officeDocument/2006/relationships/slideLayout" Target="../slideLayouts/slideLayout80.xml" /><Relationship Id="rId12" Type="http://schemas.openxmlformats.org/officeDocument/2006/relationships/slideLayout" Target="../slideLayouts/slideLayout81.xml" /><Relationship Id="rId13" Type="http://schemas.openxmlformats.org/officeDocument/2006/relationships/slideLayout" Target="../slideLayouts/slideLayout82.xml" /><Relationship Id="rId14" Type="http://schemas.openxmlformats.org/officeDocument/2006/relationships/slideLayout" Target="../slideLayouts/slideLayout83.xml" /><Relationship Id="rId15" Type="http://schemas.openxmlformats.org/officeDocument/2006/relationships/theme" Target="../theme/theme6.xml" /><Relationship Id="rId16" Type="http://schemas.openxmlformats.org/officeDocument/2006/relationships/vmlDrawing" Target="../drawings/vmlDrawing23.vml" /><Relationship Id="rId17" Type="http://schemas.openxmlformats.org/officeDocument/2006/relationships/tags" Target="../tags/tag10.xml" /><Relationship Id="rId19" Type="http://schemas.openxmlformats.org/officeDocument/2006/relationships/image" Target="../media/image1.emf" /><Relationship Id="rId2" Type="http://schemas.openxmlformats.org/officeDocument/2006/relationships/slideLayout" Target="../slideLayouts/slideLayout71.xml" /><Relationship Id="rId20" Type="http://schemas.openxmlformats.org/officeDocument/2006/relationships/slideLayout" Target="../slideLayouts/slideLayout84.xml" /><Relationship Id="rId3" Type="http://schemas.openxmlformats.org/officeDocument/2006/relationships/slideLayout" Target="../slideLayouts/slideLayout72.xml" /><Relationship Id="rId4" Type="http://schemas.openxmlformats.org/officeDocument/2006/relationships/slideLayout" Target="../slideLayouts/slideLayout73.xml" /><Relationship Id="rId5" Type="http://schemas.openxmlformats.org/officeDocument/2006/relationships/slideLayout" Target="../slideLayouts/slideLayout74.xml" /><Relationship Id="rId6" Type="http://schemas.openxmlformats.org/officeDocument/2006/relationships/slideLayout" Target="../slideLayouts/slideLayout75.xml" /><Relationship Id="rId7" Type="http://schemas.openxmlformats.org/officeDocument/2006/relationships/slideLayout" Target="../slideLayouts/slideLayout76.xml" /><Relationship Id="rId8" Type="http://schemas.openxmlformats.org/officeDocument/2006/relationships/slideLayout" Target="../slideLayouts/slideLayout77.xml" /><Relationship Id="rId9" Type="http://schemas.openxmlformats.org/officeDocument/2006/relationships/slideLayout" Target="../slideLayouts/slideLayout78.xml" /></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name="">
    <p:bg>
      <p:bgRef idx="1001">
        <a:schemeClr val="bg1"/>
      </p:bgRef>
    </p:bg>
    <p:spTree>
      <p:nvGrpSpPr>
        <p:cNvPr id="1" name=""/>
        <p:cNvGrpSpPr/>
        <p:nvPr/>
      </p:nvGrpSpPr>
      <p:grpSpPr>
        <a:xfrm>
          <a:off x="0" y="0"/>
          <a:ext cx="0" cy="0"/>
          <a:chOff x="0" y="0"/>
          <a:chExt cx="0" cy="0"/>
        </a:xfrm>
      </p:grpSpPr>
      <p:graphicFrame>
        <p:nvGraphicFramePr>
          <p:cNvPr id="2" name="Objekt 1" hidden="1"/>
          <p:cNvGraphicFramePr>
            <a:graphicFrameLocks noChangeAspect="1"/>
          </p:cNvGraphicFramePr>
          <p:nvPr userDrawn="1">
            <p:custDataLst>
              <p:tags r:id="rId27"/>
            </p:custDataLst>
            <p:extLst>
              <p:ext uri="{D42A27DB-BD31-4B8C-83A1-F6EECF244321}">
                <p14:modId xmlns:p14="http://schemas.microsoft.com/office/powerpoint/2010/main" val="2517551732"/>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progId="TCLayout.ActiveDocument.1" r:id="rId1" spid="_x0000_s1038">
                  <p:embed/>
                </p:oleObj>
              </mc:Choice>
              <mc:Fallback>
                <p:oleObj name="think-cell Slide" progId="TCLayout.ActiveDocument.1" r:id="rId1" spid="_x0000_s1038">
                  <p:embed/>
                  <p:pic>
                    <p:nvPicPr>
                      <p:cNvPr id="0" name="OLE substitute image"/>
                      <p:cNvPicPr/>
                      <p:nvPr/>
                    </p:nvPicPr>
                    <p:blipFill>
                      <a:blip r:embed="rId29"/>
                      <a:srcRect/>
                      <a:stretch>
                        <a:fillRect/>
                      </a:stretch>
                    </p:blipFill>
                    <p:spPr>
                      <a:xfrm>
                        <a:off x="1588" y="1588"/>
                        <a:ext cx="1587" cy="1587"/>
                      </a:xfrm>
                      <a:prstGeom prst="rect"/>
                    </p:spPr>
                  </p:pic>
                </p:oleObj>
              </mc:Fallback>
            </mc:AlternateContent>
          </a:graphicData>
        </a:graphic>
      </p:graphicFrame>
      <p:sp>
        <p:nvSpPr>
          <p:cNvPr id="3" name="Text Placeholder 2"/>
          <p:cNvSpPr>
            <a:spLocks noGrp="1"/>
          </p:cNvSpPr>
          <p:nvPr>
            <p:ph type="body" idx="1"/>
          </p:nvPr>
        </p:nvSpPr>
        <p:spPr>
          <a:xfrm>
            <a:off x="609600" y="1600201"/>
            <a:ext cx="10972800" cy="4525963"/>
          </a:xfrm>
          <a:prstGeom prst="rect"/>
        </p:spPr>
        <p:txBody>
          <a:bodyPr vert="horz" lIns="91440" tIns="45720" rIns="91440" bIns="45720" rtlCol="0">
            <a:normAutofit/>
          </a:bodyPr>
          <a:lstStyle/>
          <a:p>
            <a:pPr lvl="0"/>
            <a:r>
              <a:rPr lang="nb-NO" dirty="1"/>
              <a:t>Klikk for å redigere teksten</a:t>
            </a:r>
          </a:p>
          <a:p>
            <a:pPr lvl="1"/>
            <a:r>
              <a:rPr lang="nb-NO" dirty="1"/>
              <a:t>Klikk for å redigere teksten</a:t>
            </a:r>
          </a:p>
          <a:p>
            <a:pPr lvl="2"/>
            <a:r>
              <a:rPr lang="nb-NO" dirty="1"/>
              <a:t>Klikk for å redigere teksten</a:t>
            </a:r>
          </a:p>
        </p:txBody>
      </p:sp>
      <p:sp>
        <p:nvSpPr>
          <p:cNvPr id="4" name="Date Placeholder 3"/>
          <p:cNvSpPr>
            <a:spLocks noGrp="1"/>
          </p:cNvSpPr>
          <p:nvPr>
            <p:ph type="dt" sz="half" idx="2"/>
          </p:nvPr>
        </p:nvSpPr>
        <p:spPr>
          <a:xfrm>
            <a:off x="8737600" y="6369050"/>
            <a:ext cx="2844800" cy="365125"/>
          </a:xfrm>
          <a:prstGeom prst="rect"/>
        </p:spPr>
        <p:txBody>
          <a:bodyPr vert="horz" lIns="91440" tIns="45720" rIns="91440" bIns="45720" rtlCol="0" anchor="ctr"/>
          <a:lstStyle>
            <a:lvl1pPr algn="l">
              <a:defRPr sz="1200">
                <a:solidFill>
                  <a:schemeClr val="tx1">
                    <a:tint val="75000"/>
                  </a:schemeClr>
                </a:solidFill>
              </a:defRPr>
            </a:lvl1pPr>
          </a:lstStyle>
          <a:p>
            <a:fld id="{8F1C8A2C-EE2A-4B2C-BCE4-51CE2B7602C8}" type="datetime1">
              <a:rPr lang="en-US" smtClean="0"/>
              <a:t>11/28/2018</a:t>
            </a:fld>
            <a:endParaRPr lang="en-US"/>
          </a:p>
        </p:txBody>
      </p:sp>
      <p:sp>
        <p:nvSpPr>
          <p:cNvPr id="5" name="Footer Placeholder 4"/>
          <p:cNvSpPr>
            <a:spLocks noGrp="1"/>
          </p:cNvSpPr>
          <p:nvPr>
            <p:ph type="ftr" sz="quarter" idx="3"/>
          </p:nvPr>
        </p:nvSpPr>
        <p:spPr>
          <a:xfrm>
            <a:off x="4165600" y="6356351"/>
            <a:ext cx="3860800" cy="365125"/>
          </a:xfrm>
          <a:prstGeom prst="rect"/>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09600" y="6369051"/>
            <a:ext cx="711200" cy="365125"/>
          </a:xfrm>
          <a:prstGeom prst="rect"/>
        </p:spPr>
        <p:txBody>
          <a:bodyPr vert="horz" lIns="91440" tIns="45720" rIns="91440" bIns="45720" rtlCol="0" anchor="ctr"/>
          <a:lstStyle>
            <a:lvl1pPr algn="r">
              <a:defRPr sz="1200">
                <a:solidFill>
                  <a:schemeClr val="tx1"/>
                </a:solidFill>
              </a:defRPr>
            </a:lvl1pPr>
          </a:lstStyle>
          <a:p>
            <a:fld id="{B6F15528-21DE-4FAA-801E-634DDDAF4B2B}" type="slidenum">
              <a:rPr lang="en-US" smtClean="0"/>
              <a:t>‹#›</a:t>
            </a:fld>
            <a:endParaRPr lang="en-US"/>
          </a:p>
        </p:txBody>
      </p:sp>
      <p:sp>
        <p:nvSpPr>
          <p:cNvPr id="9" name="Plassholder for tittel 8"/>
          <p:cNvSpPr>
            <a:spLocks noGrp="1"/>
          </p:cNvSpPr>
          <p:nvPr>
            <p:ph type="title"/>
          </p:nvPr>
        </p:nvSpPr>
        <p:spPr>
          <a:xfrm>
            <a:off x="609600" y="159544"/>
            <a:ext cx="10972800" cy="1325563"/>
          </a:xfrm>
          <a:prstGeom prst="rect"/>
        </p:spPr>
        <p:txBody>
          <a:bodyPr vert="horz" lIns="91440" tIns="45720" rIns="91440" bIns="45720" rtlCol="0" anchor="ctr">
            <a:normAutofit/>
          </a:bodyPr>
          <a:lstStyle/>
          <a:p>
            <a:r>
              <a:rPr lang="nb-NO" dirty="1"/>
              <a:t>Klikk for å redigere tittelstil</a:t>
            </a:r>
          </a:p>
        </p:txBody>
      </p:sp>
    </p:spTree>
    <p:extLst>
      <p:ext uri="{BB962C8B-B14F-4D97-AF65-F5344CB8AC3E}">
        <p14:creationId xmlns:p14="http://schemas.microsoft.com/office/powerpoint/2010/main" val="1013389708"/>
      </p:ext>
    </p:extLst>
  </p:cSld>
  <p:clrMap bg1="lt1" tx1="dk1" bg2="lt2" tx2="dk2" accent1="accent1" accent2="accent2" accent3="accent3" accent4="accent4" accent5="accent5" accent6="accent6" hlink="hlink" folHlink="folHlink"/>
  <p:sldLayoutIdLst>
    <p:sldLayoutId id="2147483710" r:id="rId2"/>
    <p:sldLayoutId id="2147483711" r:id="rId3"/>
    <p:sldLayoutId id="2147483728" r:id="rId4"/>
    <p:sldLayoutId id="2147483712" r:id="rId5"/>
    <p:sldLayoutId id="2147483719" r:id="rId6"/>
    <p:sldLayoutId id="2147483716" r:id="rId7"/>
    <p:sldLayoutId id="2147483751" r:id="rId8"/>
    <p:sldLayoutId id="2147483722" r:id="rId9"/>
    <p:sldLayoutId id="2147483777" r:id="rId10"/>
    <p:sldLayoutId id="2147483723" r:id="rId11"/>
    <p:sldLayoutId id="2147483725" r:id="rId12"/>
    <p:sldLayoutId id="2147483724" r:id="rId13"/>
    <p:sldLayoutId id="2147483726" r:id="rId14"/>
    <p:sldLayoutId id="2147483827" r:id="rId15"/>
    <p:sldLayoutId id="2147483727" r:id="rId16"/>
    <p:sldLayoutId id="2147483828" r:id="rId17"/>
    <p:sldLayoutId id="2147483830" r:id="rId18"/>
    <p:sldLayoutId id="2147483833" r:id="rId19"/>
    <p:sldLayoutId id="2147483826" r:id="rId20"/>
    <p:sldLayoutId id="2147483831" r:id="rId21"/>
    <p:sldLayoutId id="2147483832" r:id="rId22"/>
    <p:sldLayoutId id="2147483829" r:id="rId23"/>
    <p:sldLayoutId id="2147483825" r:id="rId24"/>
    <p:sldLayoutId id="2147483824" r:id="rId30"/>
  </p:sldLayoutIdLst>
  <p:timing>
    <p:tnLst>
      <p:par>
        <p:cTn id="1" dur="indefinite" restart="never" nodeType="tmRoot"/>
      </p:par>
    </p:tnLst>
  </p:timing>
  <p:hf hdr="0" dt="0"/>
  <p:txStyles>
    <p:titleStyle>
      <a:lvl1pPr algn="ctr" defTabSz="914400" rtl="0" eaLnBrk="1" latinLnBrk="0" hangingPunct="1">
        <a:spcBef>
          <a:spcPct val="0"/>
        </a:spcBef>
        <a:buNone/>
        <a:defRPr sz="3600" kern="1200">
          <a:solidFill>
            <a:schemeClr val="tx1"/>
          </a:solidFill>
          <a:latin typeface="+mj-lt"/>
          <a:ea typeface="+mj-ea"/>
          <a:cs typeface="+mj-cs"/>
        </a:defRPr>
      </a:lvl1pPr>
    </p:titleStyle>
    <p:bodyStyle>
      <a:lvl1pPr marL="180000" marR="0" indent="-180000" algn="l" defTabSz="914400" fontAlgn="auto" rtl="0" eaLnBrk="1" latinLnBrk="0" hangingPunct="1">
        <a:lnSpc>
          <a:spcPct val="100000"/>
        </a:lnSpc>
        <a:spcBef>
          <a:spcPct val="0"/>
        </a:spcBef>
        <a:spcAft>
          <a:spcPts val="600"/>
        </a:spcAft>
        <a:buClr>
          <a:srgbClr val="5C6F7C"/>
        </a:buClr>
        <a:buSzTx/>
        <a:buFont typeface="Arial" panose="020b0604020202020204" pitchFamily="34" charset="0"/>
        <a:buChar char="•"/>
        <a:defRPr sz="1800" kern="1200">
          <a:solidFill>
            <a:srgbClr val="414041"/>
          </a:solidFill>
          <a:latin typeface="+mn-lt"/>
          <a:ea typeface="+mn-ea"/>
          <a:cs typeface="+mn-cs"/>
        </a:defRPr>
      </a:lvl1pPr>
      <a:lvl2pPr marL="742950" indent="-144000" algn="l" defTabSz="914400" rtl="0" eaLnBrk="1" latinLnBrk="0" hangingPunct="1">
        <a:spcBef>
          <a:spcPct val="0"/>
        </a:spcBef>
        <a:spcAft>
          <a:spcPts val="600"/>
        </a:spcAft>
        <a:buClr>
          <a:srgbClr val="5C6F7C"/>
        </a:buClr>
        <a:buFont typeface="Arial" pitchFamily="34" charset="0"/>
        <a:buChar char="–"/>
        <a:defRPr sz="1600" kern="1200" baseline="0">
          <a:solidFill>
            <a:schemeClr val="tx1"/>
          </a:solidFill>
          <a:latin typeface="+mn-lt"/>
          <a:ea typeface="+mn-ea"/>
          <a:cs typeface="+mn-cs"/>
        </a:defRPr>
      </a:lvl2pPr>
      <a:lvl3pPr marL="1200150" marR="0" indent="-144000" algn="l" defTabSz="914400" fontAlgn="auto" rtl="0" eaLnBrk="1" latinLnBrk="0" hangingPunct="1">
        <a:lnSpc>
          <a:spcPct val="100000"/>
        </a:lnSpc>
        <a:spcBef>
          <a:spcPct val="0"/>
        </a:spcBef>
        <a:spcAft>
          <a:spcPts val="600"/>
        </a:spcAft>
        <a:buClr>
          <a:srgbClr val="5C6F7C"/>
        </a:buClr>
        <a:buSzTx/>
        <a:buFont typeface="Arial" panose="020b0604020202020204" pitchFamily="34" charset="0"/>
        <a:buChar char="•"/>
        <a:defRPr sz="1200" kern="1200" baseline="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name="">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09600" y="1600201"/>
            <a:ext cx="10972800" cy="4525963"/>
          </a:xfrm>
          <a:prstGeom prst="rect"/>
        </p:spPr>
        <p:txBody>
          <a:bodyPr vert="horz" lIns="91440" tIns="45720" rIns="91440" bIns="45720" rtlCol="0">
            <a:normAutofit/>
          </a:bodyPr>
          <a:lstStyle/>
          <a:p>
            <a:pPr lvl="0"/>
            <a:r>
              <a:rPr lang="nb-NO" dirty="1"/>
              <a:t>Klikk for å redigere teksten</a:t>
            </a:r>
          </a:p>
          <a:p>
            <a:pPr lvl="1"/>
            <a:r>
              <a:rPr lang="nb-NO" dirty="1"/>
              <a:t>Klikk for å redigere teksten</a:t>
            </a:r>
          </a:p>
          <a:p>
            <a:pPr lvl="2"/>
            <a:r>
              <a:rPr lang="nb-NO" dirty="1"/>
              <a:t>Klikk for å redigere teksten</a:t>
            </a:r>
          </a:p>
        </p:txBody>
      </p:sp>
      <p:sp>
        <p:nvSpPr>
          <p:cNvPr id="4" name="Date Placeholder 3"/>
          <p:cNvSpPr>
            <a:spLocks noGrp="1"/>
          </p:cNvSpPr>
          <p:nvPr>
            <p:ph type="dt" sz="half" idx="2"/>
          </p:nvPr>
        </p:nvSpPr>
        <p:spPr>
          <a:xfrm>
            <a:off x="8737600" y="6369050"/>
            <a:ext cx="2844800" cy="365125"/>
          </a:xfrm>
          <a:prstGeom prst="rect"/>
        </p:spPr>
        <p:txBody>
          <a:bodyPr vert="horz" lIns="91440" tIns="45720" rIns="91440" bIns="45720" rtlCol="0" anchor="ctr"/>
          <a:lstStyle>
            <a:lvl1pPr algn="l">
              <a:defRPr sz="1200">
                <a:solidFill>
                  <a:schemeClr val="tx1">
                    <a:tint val="75000"/>
                  </a:schemeClr>
                </a:solidFill>
              </a:defRPr>
            </a:lvl1pPr>
          </a:lstStyle>
          <a:p>
            <a:fld id="{8F1C8A2C-EE2A-4B2C-BCE4-51CE2B7602C8}" type="datetime1">
              <a:rPr lang="en-US" smtClean="0"/>
              <a:t>11/28/2018</a:t>
            </a:fld>
            <a:endParaRPr lang="en-US"/>
          </a:p>
        </p:txBody>
      </p:sp>
      <p:sp>
        <p:nvSpPr>
          <p:cNvPr id="5" name="Footer Placeholder 4"/>
          <p:cNvSpPr>
            <a:spLocks noGrp="1"/>
          </p:cNvSpPr>
          <p:nvPr>
            <p:ph type="ftr" sz="quarter" idx="3"/>
          </p:nvPr>
        </p:nvSpPr>
        <p:spPr>
          <a:xfrm>
            <a:off x="4165600" y="6356351"/>
            <a:ext cx="3860800" cy="365125"/>
          </a:xfrm>
          <a:prstGeom prst="rect"/>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09600" y="6369051"/>
            <a:ext cx="711200" cy="365125"/>
          </a:xfrm>
          <a:prstGeom prst="rect"/>
        </p:spPr>
        <p:txBody>
          <a:bodyPr vert="horz" lIns="91440" tIns="45720" rIns="91440" bIns="45720" rtlCol="0" anchor="ctr"/>
          <a:lstStyle>
            <a:lvl1pPr algn="r">
              <a:defRPr sz="1200">
                <a:solidFill>
                  <a:schemeClr val="tx1"/>
                </a:solidFill>
              </a:defRPr>
            </a:lvl1pPr>
          </a:lstStyle>
          <a:p>
            <a:fld id="{B6F15528-21DE-4FAA-801E-634DDDAF4B2B}" type="slidenum">
              <a:rPr lang="en-US" smtClean="0"/>
              <a:t>‹#›</a:t>
            </a:fld>
            <a:endParaRPr lang="en-US"/>
          </a:p>
        </p:txBody>
      </p:sp>
      <p:sp>
        <p:nvSpPr>
          <p:cNvPr id="9" name="Plassholder for tittel 8"/>
          <p:cNvSpPr>
            <a:spLocks noGrp="1"/>
          </p:cNvSpPr>
          <p:nvPr>
            <p:ph type="title"/>
          </p:nvPr>
        </p:nvSpPr>
        <p:spPr>
          <a:xfrm>
            <a:off x="609600" y="153194"/>
            <a:ext cx="10972800" cy="1325563"/>
          </a:xfrm>
          <a:prstGeom prst="rect"/>
        </p:spPr>
        <p:txBody>
          <a:bodyPr vert="horz" lIns="91440" tIns="45720" rIns="91440" bIns="45720" rtlCol="0" anchor="ctr">
            <a:normAutofit/>
          </a:bodyPr>
          <a:lstStyle/>
          <a:p>
            <a:r>
              <a:rPr lang="nb-NO" dirty="1"/>
              <a:t>Klikk for å redigere tittelstil</a:t>
            </a:r>
          </a:p>
        </p:txBody>
      </p:sp>
    </p:spTree>
    <p:extLst>
      <p:ext uri="{BB962C8B-B14F-4D97-AF65-F5344CB8AC3E}">
        <p14:creationId xmlns:p14="http://schemas.microsoft.com/office/powerpoint/2010/main" val="2974274819"/>
      </p:ext>
    </p:extLst>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76" r:id="rId9"/>
    <p:sldLayoutId id="2147483764" r:id="rId10"/>
    <p:sldLayoutId id="2147483765" r:id="rId11"/>
    <p:sldLayoutId id="2147483766" r:id="rId12"/>
    <p:sldLayoutId id="2147483767" r:id="rId13"/>
    <p:sldLayoutId id="2147483778" r:id="rId14"/>
    <p:sldLayoutId id="2147483768" r:id="rId15"/>
    <p:sldLayoutId id="2147483770" r:id="rId16"/>
    <p:sldLayoutId id="2147483771" r:id="rId17"/>
    <p:sldLayoutId id="2147483772" r:id="rId18"/>
  </p:sldLayoutIdLst>
  <p:timing>
    <p:tnLst>
      <p:par>
        <p:cTn id="1" dur="indefinite" restart="never" nodeType="tmRoot"/>
      </p:par>
    </p:tnLst>
  </p:timing>
  <p:hf hdr="0" dt="0" ftr="0"/>
  <p:txStyles>
    <p:titleStyle>
      <a:lvl1pPr algn="l" defTabSz="914400" rtl="0" eaLnBrk="1" latinLnBrk="0" hangingPunct="1">
        <a:spcBef>
          <a:spcPct val="0"/>
        </a:spcBef>
        <a:buNone/>
        <a:defRPr sz="3500" kern="1200">
          <a:solidFill>
            <a:schemeClr val="tx1"/>
          </a:solidFill>
          <a:latin typeface="+mj-lt"/>
          <a:ea typeface="+mj-ea"/>
          <a:cs typeface="+mj-cs"/>
        </a:defRPr>
      </a:lvl1pPr>
    </p:titleStyle>
    <p:bodyStyle>
      <a:lvl1pPr marL="176213" marR="0" indent="-180000" algn="l" defTabSz="914400" fontAlgn="auto" rtl="0" eaLnBrk="1" latinLnBrk="0" hangingPunct="1">
        <a:lnSpc>
          <a:spcPct val="100000"/>
        </a:lnSpc>
        <a:spcBef>
          <a:spcPct val="0"/>
        </a:spcBef>
        <a:spcAft>
          <a:spcPts val="600"/>
        </a:spcAft>
        <a:buClr>
          <a:srgbClr val="5C6F7C"/>
        </a:buClr>
        <a:buSzTx/>
        <a:buFont typeface="Arial" panose="020b0604020202020204" pitchFamily="34" charset="0"/>
        <a:buChar char="•"/>
        <a:defRPr sz="1600" kern="1200">
          <a:solidFill>
            <a:srgbClr val="414041"/>
          </a:solidFill>
          <a:latin typeface="+mn-lt"/>
          <a:ea typeface="+mn-ea"/>
          <a:cs typeface="+mn-cs"/>
        </a:defRPr>
      </a:lvl1pPr>
      <a:lvl2pPr marL="742950" indent="-144000" algn="l" defTabSz="914400" rtl="0" eaLnBrk="1" latinLnBrk="0" hangingPunct="1">
        <a:spcBef>
          <a:spcPct val="0"/>
        </a:spcBef>
        <a:spcAft>
          <a:spcPts val="600"/>
        </a:spcAft>
        <a:buClr>
          <a:srgbClr val="5C6F7C"/>
        </a:buClr>
        <a:buFont typeface="Arial" pitchFamily="34" charset="0"/>
        <a:buChar char="–"/>
        <a:defRPr sz="1400" kern="1200" baseline="0">
          <a:solidFill>
            <a:schemeClr val="tx1"/>
          </a:solidFill>
          <a:latin typeface="+mn-lt"/>
          <a:ea typeface="+mn-ea"/>
          <a:cs typeface="+mn-cs"/>
        </a:defRPr>
      </a:lvl2pPr>
      <a:lvl3pPr marL="1200150" marR="0" indent="-144000" algn="l" defTabSz="914400" fontAlgn="auto" rtl="0" eaLnBrk="1" latinLnBrk="0" hangingPunct="1">
        <a:lnSpc>
          <a:spcPct val="100000"/>
        </a:lnSpc>
        <a:spcBef>
          <a:spcPct val="0"/>
        </a:spcBef>
        <a:spcAft>
          <a:spcPts val="600"/>
        </a:spcAft>
        <a:buClr>
          <a:srgbClr val="5C6F7C"/>
        </a:buClr>
        <a:buSzTx/>
        <a:buFont typeface="Arial" panose="020b0604020202020204" pitchFamily="34" charset="0"/>
        <a:buChar char="•"/>
        <a:defRPr sz="1100" kern="1200" baseline="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name="">
    <p:bg>
      <p:bgRef idx="1001">
        <a:schemeClr val="bg1"/>
      </p:bgRef>
    </p:bg>
    <p:spTree>
      <p:nvGrpSpPr>
        <p:cNvPr id="1" name=""/>
        <p:cNvGrpSpPr/>
        <p:nvPr/>
      </p:nvGrpSpPr>
      <p:grpSpPr>
        <a:xfrm>
          <a:off x="0" y="0"/>
          <a:ext cx="0" cy="0"/>
          <a:chOff x="0" y="0"/>
          <a:chExt cx="0" cy="0"/>
        </a:xfrm>
      </p:grpSpPr>
      <p:graphicFrame>
        <p:nvGraphicFramePr>
          <p:cNvPr id="2" name="Objekt 1" hidden="1"/>
          <p:cNvGraphicFramePr>
            <a:graphicFrameLocks noChangeAspect="1"/>
          </p:cNvGraphicFramePr>
          <p:nvPr userDrawn="1">
            <p:custDataLst>
              <p:tags r:id="rId17"/>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progId="TCLayout.ActiveDocument.1" r:id="rId1" spid="_x0000_s1052">
                  <p:embed/>
                </p:oleObj>
              </mc:Choice>
              <mc:Fallback>
                <p:oleObj name="think-cell Slide" progId="TCLayout.ActiveDocument.1" r:id="rId1" spid="_x0000_s1052">
                  <p:embed/>
                  <p:pic>
                    <p:nvPicPr>
                      <p:cNvPr id="0" name="OLE substitute image"/>
                      <p:cNvPicPr/>
                      <p:nvPr/>
                    </p:nvPicPr>
                    <p:blipFill>
                      <a:blip r:embed="rId19"/>
                      <a:srcRect/>
                      <a:stretch>
                        <a:fillRect/>
                      </a:stretch>
                    </p:blipFill>
                    <p:spPr>
                      <a:xfrm>
                        <a:off x="1588" y="1588"/>
                        <a:ext cx="1587" cy="1587"/>
                      </a:xfrm>
                      <a:prstGeom prst="rect"/>
                    </p:spPr>
                  </p:pic>
                </p:oleObj>
              </mc:Fallback>
            </mc:AlternateContent>
          </a:graphicData>
        </a:graphic>
      </p:graphicFrame>
      <p:sp>
        <p:nvSpPr>
          <p:cNvPr id="3" name="Text Placeholder 2"/>
          <p:cNvSpPr>
            <a:spLocks noGrp="1"/>
          </p:cNvSpPr>
          <p:nvPr>
            <p:ph type="body" idx="1"/>
          </p:nvPr>
        </p:nvSpPr>
        <p:spPr>
          <a:xfrm>
            <a:off x="609600" y="1600201"/>
            <a:ext cx="10972800" cy="4525963"/>
          </a:xfrm>
          <a:prstGeom prst="rect"/>
        </p:spPr>
        <p:txBody>
          <a:bodyPr vert="horz" lIns="91440" tIns="45720" rIns="91440" bIns="45720" rtlCol="0">
            <a:normAutofit/>
          </a:bodyPr>
          <a:lstStyle/>
          <a:p>
            <a:pPr lvl="0"/>
            <a:r>
              <a:rPr lang="nb-NO" dirty="1"/>
              <a:t>Klikk for å redigere teksten</a:t>
            </a:r>
          </a:p>
          <a:p>
            <a:pPr lvl="1"/>
            <a:r>
              <a:rPr lang="nb-NO" dirty="1"/>
              <a:t>Klikk for å redigere teksten</a:t>
            </a:r>
          </a:p>
          <a:p>
            <a:pPr lvl="2"/>
            <a:r>
              <a:rPr lang="nb-NO" dirty="1"/>
              <a:t>Klikk for å redigere teksten</a:t>
            </a:r>
          </a:p>
        </p:txBody>
      </p:sp>
      <p:sp>
        <p:nvSpPr>
          <p:cNvPr id="4" name="Date Placeholder 3"/>
          <p:cNvSpPr>
            <a:spLocks noGrp="1"/>
          </p:cNvSpPr>
          <p:nvPr>
            <p:ph type="dt" sz="half" idx="2"/>
          </p:nvPr>
        </p:nvSpPr>
        <p:spPr>
          <a:xfrm>
            <a:off x="8737600" y="6369050"/>
            <a:ext cx="2844800" cy="365125"/>
          </a:xfrm>
          <a:prstGeom prst="rect"/>
        </p:spPr>
        <p:txBody>
          <a:bodyPr vert="horz" lIns="91440" tIns="45720" rIns="91440" bIns="45720" rtlCol="0" anchor="ctr"/>
          <a:lstStyle>
            <a:lvl1pPr algn="l">
              <a:defRPr sz="1200">
                <a:solidFill>
                  <a:schemeClr val="tx1">
                    <a:tint val="75000"/>
                  </a:schemeClr>
                </a:solidFill>
              </a:defRPr>
            </a:lvl1pPr>
          </a:lstStyle>
          <a:p>
            <a:fld id="{8F1C8A2C-EE2A-4B2C-BCE4-51CE2B7602C8}" type="datetime1">
              <a:rPr lang="en-US" smtClean="0">
                <a:solidFill>
                  <a:srgbClr val="414041">
                    <a:tint val="75000"/>
                  </a:srgbClr>
                </a:solidFill>
              </a:rPr>
              <a:t>11/28/2018</a:t>
            </a:fld>
            <a:endParaRPr lang="en-US">
              <a:solidFill>
                <a:srgbClr val="414041">
                  <a:tint val="75000"/>
                </a:srgbClr>
              </a:solidFill>
            </a:endParaRPr>
          </a:p>
        </p:txBody>
      </p:sp>
      <p:sp>
        <p:nvSpPr>
          <p:cNvPr id="5" name="Footer Placeholder 4"/>
          <p:cNvSpPr>
            <a:spLocks noGrp="1"/>
          </p:cNvSpPr>
          <p:nvPr>
            <p:ph type="ftr" sz="quarter" idx="3"/>
          </p:nvPr>
        </p:nvSpPr>
        <p:spPr>
          <a:xfrm>
            <a:off x="4165600" y="6356351"/>
            <a:ext cx="3860800" cy="365125"/>
          </a:xfrm>
          <a:prstGeom prst="rect"/>
        </p:spPr>
        <p:txBody>
          <a:bodyPr vert="horz" lIns="91440" tIns="45720" rIns="91440" bIns="45720" rtlCol="0" anchor="ctr"/>
          <a:lstStyle>
            <a:lvl1pPr algn="ctr">
              <a:defRPr sz="1200">
                <a:solidFill>
                  <a:schemeClr val="tx1">
                    <a:tint val="75000"/>
                  </a:schemeClr>
                </a:solidFill>
              </a:defRPr>
            </a:lvl1pPr>
          </a:lstStyle>
          <a:p>
            <a:endParaRPr lang="en-US">
              <a:solidFill>
                <a:srgbClr val="414041">
                  <a:tint val="75000"/>
                </a:srgbClr>
              </a:solidFill>
            </a:endParaRPr>
          </a:p>
        </p:txBody>
      </p:sp>
      <p:sp>
        <p:nvSpPr>
          <p:cNvPr id="6" name="Slide Number Placeholder 5"/>
          <p:cNvSpPr>
            <a:spLocks noGrp="1"/>
          </p:cNvSpPr>
          <p:nvPr>
            <p:ph type="sldNum" sz="quarter" idx="4"/>
          </p:nvPr>
        </p:nvSpPr>
        <p:spPr>
          <a:xfrm>
            <a:off x="609600" y="6369051"/>
            <a:ext cx="711200" cy="365125"/>
          </a:xfrm>
          <a:prstGeom prst="rect"/>
        </p:spPr>
        <p:txBody>
          <a:bodyPr vert="horz" lIns="91440" tIns="45720" rIns="91440" bIns="45720" rtlCol="0" anchor="ctr"/>
          <a:lstStyle>
            <a:lvl1pPr algn="r">
              <a:defRPr sz="1200">
                <a:solidFill>
                  <a:schemeClr val="tx1"/>
                </a:solidFill>
              </a:defRPr>
            </a:lvl1pPr>
          </a:lstStyle>
          <a:p>
            <a:fld id="{B6F15528-21DE-4FAA-801E-634DDDAF4B2B}" type="slidenum">
              <a:rPr lang="en-US" smtClean="0">
                <a:solidFill>
                  <a:srgbClr val="414041"/>
                </a:solidFill>
              </a:rPr>
              <a:t>‹#›</a:t>
            </a:fld>
            <a:endParaRPr lang="en-US">
              <a:solidFill>
                <a:srgbClr val="414041"/>
              </a:solidFill>
            </a:endParaRPr>
          </a:p>
        </p:txBody>
      </p:sp>
      <p:sp>
        <p:nvSpPr>
          <p:cNvPr id="9" name="Plassholder for tittel 8"/>
          <p:cNvSpPr>
            <a:spLocks noGrp="1"/>
          </p:cNvSpPr>
          <p:nvPr>
            <p:ph type="title"/>
          </p:nvPr>
        </p:nvSpPr>
        <p:spPr>
          <a:xfrm>
            <a:off x="609600" y="159544"/>
            <a:ext cx="10972800" cy="1325563"/>
          </a:xfrm>
          <a:prstGeom prst="rect"/>
        </p:spPr>
        <p:txBody>
          <a:bodyPr vert="horz" lIns="91440" tIns="45720" rIns="91440" bIns="45720" rtlCol="0" anchor="ctr">
            <a:normAutofit/>
          </a:bodyPr>
          <a:lstStyle/>
          <a:p>
            <a:r>
              <a:rPr lang="nb-NO" dirty="1"/>
              <a:t>Klikk for å redigere tittelstil</a:t>
            </a:r>
          </a:p>
        </p:txBody>
      </p:sp>
    </p:spTree>
    <p:extLst>
      <p:ext uri="{BB962C8B-B14F-4D97-AF65-F5344CB8AC3E}">
        <p14:creationId xmlns:p14="http://schemas.microsoft.com/office/powerpoint/2010/main" val="4109506746"/>
      </p:ext>
    </p:extLst>
  </p:cSld>
  <p:clrMap bg1="lt1" tx1="dk1" bg2="lt2" tx2="dk2" accent1="accent1" accent2="accent2" accent3="accent3" accent4="accent4" accent5="accent5" accent6="accent6" hlink="hlink" folHlink="folHlink"/>
  <p:sldLayoutIdLst>
    <p:sldLayoutId id="2147483780" r:id="rId2"/>
    <p:sldLayoutId id="2147483781" r:id="rId3"/>
    <p:sldLayoutId id="2147483782" r:id="rId4"/>
    <p:sldLayoutId id="2147483783" r:id="rId5"/>
    <p:sldLayoutId id="2147483784" r:id="rId6"/>
    <p:sldLayoutId id="2147483785" r:id="rId7"/>
    <p:sldLayoutId id="2147483786" r:id="rId8"/>
    <p:sldLayoutId id="2147483787" r:id="rId9"/>
    <p:sldLayoutId id="2147483788" r:id="rId10"/>
    <p:sldLayoutId id="2147483789" r:id="rId11"/>
    <p:sldLayoutId id="2147483790" r:id="rId12"/>
    <p:sldLayoutId id="2147483791" r:id="rId13"/>
    <p:sldLayoutId id="2147483792" r:id="rId14"/>
    <p:sldLayoutId id="2147483793" r:id="rId20"/>
  </p:sldLayoutIdLst>
  <p:timing>
    <p:tnLst>
      <p:par>
        <p:cTn id="1" dur="indefinite" restart="never" nodeType="tmRoot"/>
      </p:par>
    </p:tnLst>
  </p:timing>
  <p:hf hdr="0" dt="0" ftr="0"/>
  <p:txStyles>
    <p:titleStyle>
      <a:lvl1pPr algn="ctr" defTabSz="914400" rtl="0" eaLnBrk="1" latinLnBrk="0" hangingPunct="1">
        <a:spcBef>
          <a:spcPct val="0"/>
        </a:spcBef>
        <a:buNone/>
        <a:defRPr sz="3600" kern="1200">
          <a:solidFill>
            <a:schemeClr val="tx1"/>
          </a:solidFill>
          <a:latin typeface="+mj-lt"/>
          <a:ea typeface="+mj-ea"/>
          <a:cs typeface="+mj-cs"/>
        </a:defRPr>
      </a:lvl1pPr>
    </p:titleStyle>
    <p:bodyStyle>
      <a:lvl1pPr marL="180000" marR="0" indent="-180000" algn="l" defTabSz="914400" fontAlgn="auto" rtl="0" eaLnBrk="1" latinLnBrk="0" hangingPunct="1">
        <a:lnSpc>
          <a:spcPct val="100000"/>
        </a:lnSpc>
        <a:spcBef>
          <a:spcPct val="0"/>
        </a:spcBef>
        <a:spcAft>
          <a:spcPts val="600"/>
        </a:spcAft>
        <a:buClr>
          <a:srgbClr val="5C6F7C"/>
        </a:buClr>
        <a:buSzTx/>
        <a:buFont typeface="Arial" panose="020b0604020202020204" pitchFamily="34" charset="0"/>
        <a:buChar char="•"/>
        <a:defRPr sz="1800" kern="1200">
          <a:solidFill>
            <a:srgbClr val="414041"/>
          </a:solidFill>
          <a:latin typeface="+mn-lt"/>
          <a:ea typeface="+mn-ea"/>
          <a:cs typeface="+mn-cs"/>
        </a:defRPr>
      </a:lvl1pPr>
      <a:lvl2pPr marL="742950" indent="-144000" algn="l" defTabSz="914400" rtl="0" eaLnBrk="1" latinLnBrk="0" hangingPunct="1">
        <a:spcBef>
          <a:spcPct val="0"/>
        </a:spcBef>
        <a:spcAft>
          <a:spcPts val="600"/>
        </a:spcAft>
        <a:buClr>
          <a:srgbClr val="5C6F7C"/>
        </a:buClr>
        <a:buFont typeface="Arial" pitchFamily="34" charset="0"/>
        <a:buChar char="–"/>
        <a:defRPr sz="1600" kern="1200" baseline="0">
          <a:solidFill>
            <a:schemeClr val="tx1"/>
          </a:solidFill>
          <a:latin typeface="+mn-lt"/>
          <a:ea typeface="+mn-ea"/>
          <a:cs typeface="+mn-cs"/>
        </a:defRPr>
      </a:lvl2pPr>
      <a:lvl3pPr marL="1200150" marR="0" indent="-144000" algn="l" defTabSz="914400" fontAlgn="auto" rtl="0" eaLnBrk="1" latinLnBrk="0" hangingPunct="1">
        <a:lnSpc>
          <a:spcPct val="100000"/>
        </a:lnSpc>
        <a:spcBef>
          <a:spcPct val="0"/>
        </a:spcBef>
        <a:spcAft>
          <a:spcPts val="600"/>
        </a:spcAft>
        <a:buClr>
          <a:srgbClr val="5C6F7C"/>
        </a:buClr>
        <a:buSzTx/>
        <a:buFont typeface="Arial" panose="020b0604020202020204" pitchFamily="34" charset="0"/>
        <a:buChar char="•"/>
        <a:defRPr sz="1200" kern="1200" baseline="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name="">
    <p:bg>
      <p:bgRef idx="1001">
        <a:schemeClr val="bg1"/>
      </p:bgRef>
    </p:bg>
    <p:spTree>
      <p:nvGrpSpPr>
        <p:cNvPr id="1" name=""/>
        <p:cNvGrpSpPr/>
        <p:nvPr/>
      </p:nvGrpSpPr>
      <p:grpSpPr>
        <a:xfrm>
          <a:off x="0" y="0"/>
          <a:ext cx="0" cy="0"/>
          <a:chOff x="0" y="0"/>
          <a:chExt cx="0" cy="0"/>
        </a:xfrm>
      </p:grpSpPr>
      <p:graphicFrame>
        <p:nvGraphicFramePr>
          <p:cNvPr id="2" name="Objekt 1" hidden="1"/>
          <p:cNvGraphicFramePr>
            <a:graphicFrameLocks noChangeAspect="1"/>
          </p:cNvGraphicFramePr>
          <p:nvPr userDrawn="1">
            <p:custDataLst>
              <p:tags r:id="rId17"/>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progId="TCLayout.ActiveDocument.1" r:id="rId1" spid="_x0000_s1056">
                  <p:embed/>
                </p:oleObj>
              </mc:Choice>
              <mc:Fallback>
                <p:oleObj name="think-cell Slide" progId="TCLayout.ActiveDocument.1" r:id="rId1" spid="_x0000_s1056">
                  <p:embed/>
                  <p:pic>
                    <p:nvPicPr>
                      <p:cNvPr id="0" name="OLE substitute image"/>
                      <p:cNvPicPr/>
                      <p:nvPr/>
                    </p:nvPicPr>
                    <p:blipFill>
                      <a:blip r:embed="rId19"/>
                      <a:srcRect/>
                      <a:stretch>
                        <a:fillRect/>
                      </a:stretch>
                    </p:blipFill>
                    <p:spPr>
                      <a:xfrm>
                        <a:off x="1588" y="1588"/>
                        <a:ext cx="1587" cy="1587"/>
                      </a:xfrm>
                      <a:prstGeom prst="rect"/>
                    </p:spPr>
                  </p:pic>
                </p:oleObj>
              </mc:Fallback>
            </mc:AlternateContent>
          </a:graphicData>
        </a:graphic>
      </p:graphicFrame>
      <p:sp>
        <p:nvSpPr>
          <p:cNvPr id="3" name="Text Placeholder 2"/>
          <p:cNvSpPr>
            <a:spLocks noGrp="1"/>
          </p:cNvSpPr>
          <p:nvPr>
            <p:ph type="body" idx="1"/>
          </p:nvPr>
        </p:nvSpPr>
        <p:spPr>
          <a:xfrm>
            <a:off x="609600" y="1600201"/>
            <a:ext cx="10972800" cy="4525963"/>
          </a:xfrm>
          <a:prstGeom prst="rect"/>
        </p:spPr>
        <p:txBody>
          <a:bodyPr vert="horz" lIns="91440" tIns="45720" rIns="91440" bIns="45720" rtlCol="0">
            <a:normAutofit/>
          </a:bodyPr>
          <a:lstStyle/>
          <a:p>
            <a:pPr lvl="0"/>
            <a:r>
              <a:rPr lang="nb-NO" dirty="1"/>
              <a:t>Klikk for å redigere teksten</a:t>
            </a:r>
          </a:p>
          <a:p>
            <a:pPr lvl="1"/>
            <a:r>
              <a:rPr lang="nb-NO" dirty="1"/>
              <a:t>Klikk for å redigere teksten</a:t>
            </a:r>
          </a:p>
          <a:p>
            <a:pPr lvl="2"/>
            <a:r>
              <a:rPr lang="nb-NO" dirty="1"/>
              <a:t>Klikk for å redigere teksten</a:t>
            </a:r>
          </a:p>
        </p:txBody>
      </p:sp>
      <p:sp>
        <p:nvSpPr>
          <p:cNvPr id="4" name="Date Placeholder 3"/>
          <p:cNvSpPr>
            <a:spLocks noGrp="1"/>
          </p:cNvSpPr>
          <p:nvPr>
            <p:ph type="dt" sz="half" idx="2"/>
          </p:nvPr>
        </p:nvSpPr>
        <p:spPr>
          <a:xfrm>
            <a:off x="8737600" y="6369050"/>
            <a:ext cx="2844800" cy="365125"/>
          </a:xfrm>
          <a:prstGeom prst="rect"/>
        </p:spPr>
        <p:txBody>
          <a:bodyPr vert="horz" lIns="91440" tIns="45720" rIns="91440" bIns="45720" rtlCol="0" anchor="ctr"/>
          <a:lstStyle>
            <a:lvl1pPr algn="l">
              <a:defRPr sz="1200">
                <a:solidFill>
                  <a:schemeClr val="tx1">
                    <a:tint val="75000"/>
                  </a:schemeClr>
                </a:solidFill>
              </a:defRPr>
            </a:lvl1pPr>
          </a:lstStyle>
          <a:p>
            <a:fld id="{8F1C8A2C-EE2A-4B2C-BCE4-51CE2B7602C8}" type="datetime1">
              <a:rPr lang="en-US" smtClean="0">
                <a:solidFill>
                  <a:srgbClr val="414041">
                    <a:tint val="75000"/>
                  </a:srgbClr>
                </a:solidFill>
              </a:rPr>
              <a:t>11/28/2018</a:t>
            </a:fld>
            <a:endParaRPr lang="en-US">
              <a:solidFill>
                <a:srgbClr val="414041">
                  <a:tint val="75000"/>
                </a:srgbClr>
              </a:solidFill>
            </a:endParaRPr>
          </a:p>
        </p:txBody>
      </p:sp>
      <p:sp>
        <p:nvSpPr>
          <p:cNvPr id="5" name="Footer Placeholder 4"/>
          <p:cNvSpPr>
            <a:spLocks noGrp="1"/>
          </p:cNvSpPr>
          <p:nvPr>
            <p:ph type="ftr" sz="quarter" idx="3"/>
          </p:nvPr>
        </p:nvSpPr>
        <p:spPr>
          <a:xfrm>
            <a:off x="4165600" y="6356351"/>
            <a:ext cx="3860800" cy="365125"/>
          </a:xfrm>
          <a:prstGeom prst="rect"/>
        </p:spPr>
        <p:txBody>
          <a:bodyPr vert="horz" lIns="91440" tIns="45720" rIns="91440" bIns="45720" rtlCol="0" anchor="ctr"/>
          <a:lstStyle>
            <a:lvl1pPr algn="ctr">
              <a:defRPr sz="1200">
                <a:solidFill>
                  <a:schemeClr val="tx1">
                    <a:tint val="75000"/>
                  </a:schemeClr>
                </a:solidFill>
              </a:defRPr>
            </a:lvl1pPr>
          </a:lstStyle>
          <a:p>
            <a:endParaRPr lang="en-US">
              <a:solidFill>
                <a:srgbClr val="414041">
                  <a:tint val="75000"/>
                </a:srgbClr>
              </a:solidFill>
            </a:endParaRPr>
          </a:p>
        </p:txBody>
      </p:sp>
      <p:sp>
        <p:nvSpPr>
          <p:cNvPr id="6" name="Slide Number Placeholder 5"/>
          <p:cNvSpPr>
            <a:spLocks noGrp="1"/>
          </p:cNvSpPr>
          <p:nvPr>
            <p:ph type="sldNum" sz="quarter" idx="4"/>
          </p:nvPr>
        </p:nvSpPr>
        <p:spPr>
          <a:xfrm>
            <a:off x="609600" y="6369051"/>
            <a:ext cx="711200" cy="365125"/>
          </a:xfrm>
          <a:prstGeom prst="rect"/>
        </p:spPr>
        <p:txBody>
          <a:bodyPr vert="horz" lIns="91440" tIns="45720" rIns="91440" bIns="45720" rtlCol="0" anchor="ctr"/>
          <a:lstStyle>
            <a:lvl1pPr algn="r">
              <a:defRPr sz="1200">
                <a:solidFill>
                  <a:schemeClr val="tx1"/>
                </a:solidFill>
              </a:defRPr>
            </a:lvl1pPr>
          </a:lstStyle>
          <a:p>
            <a:fld id="{B6F15528-21DE-4FAA-801E-634DDDAF4B2B}" type="slidenum">
              <a:rPr lang="en-US" smtClean="0">
                <a:solidFill>
                  <a:srgbClr val="414041"/>
                </a:solidFill>
              </a:rPr>
              <a:t>‹#›</a:t>
            </a:fld>
            <a:endParaRPr lang="en-US">
              <a:solidFill>
                <a:srgbClr val="414041"/>
              </a:solidFill>
            </a:endParaRPr>
          </a:p>
        </p:txBody>
      </p:sp>
      <p:sp>
        <p:nvSpPr>
          <p:cNvPr id="9" name="Plassholder for tittel 8"/>
          <p:cNvSpPr>
            <a:spLocks noGrp="1"/>
          </p:cNvSpPr>
          <p:nvPr>
            <p:ph type="title"/>
          </p:nvPr>
        </p:nvSpPr>
        <p:spPr>
          <a:xfrm>
            <a:off x="609600" y="159544"/>
            <a:ext cx="10972800" cy="1325563"/>
          </a:xfrm>
          <a:prstGeom prst="rect"/>
        </p:spPr>
        <p:txBody>
          <a:bodyPr vert="horz" lIns="91440" tIns="45720" rIns="91440" bIns="45720" rtlCol="0" anchor="ctr">
            <a:normAutofit/>
          </a:bodyPr>
          <a:lstStyle/>
          <a:p>
            <a:r>
              <a:rPr lang="nb-NO" dirty="1"/>
              <a:t>Klikk for å redigere tittelstil</a:t>
            </a:r>
          </a:p>
        </p:txBody>
      </p:sp>
    </p:spTree>
    <p:extLst>
      <p:ext uri="{BB962C8B-B14F-4D97-AF65-F5344CB8AC3E}">
        <p14:creationId xmlns:p14="http://schemas.microsoft.com/office/powerpoint/2010/main" val="3921572533"/>
      </p:ext>
    </p:extLst>
  </p:cSld>
  <p:clrMap bg1="lt1" tx1="dk1" bg2="lt2" tx2="dk2" accent1="accent1" accent2="accent2" accent3="accent3" accent4="accent4" accent5="accent5" accent6="accent6" hlink="hlink" folHlink="folHlink"/>
  <p:sldLayoutIdLst>
    <p:sldLayoutId id="2147483795" r:id="rId2"/>
    <p:sldLayoutId id="2147483796" r:id="rId3"/>
    <p:sldLayoutId id="2147483797" r:id="rId4"/>
    <p:sldLayoutId id="2147483798" r:id="rId5"/>
    <p:sldLayoutId id="2147483799" r:id="rId6"/>
    <p:sldLayoutId id="2147483800" r:id="rId7"/>
    <p:sldLayoutId id="2147483801" r:id="rId8"/>
    <p:sldLayoutId id="2147483802" r:id="rId9"/>
    <p:sldLayoutId id="2147483803" r:id="rId10"/>
    <p:sldLayoutId id="2147483804" r:id="rId11"/>
    <p:sldLayoutId id="2147483805" r:id="rId12"/>
    <p:sldLayoutId id="2147483806" r:id="rId13"/>
    <p:sldLayoutId id="2147483807" r:id="rId14"/>
    <p:sldLayoutId id="2147483808" r:id="rId20"/>
  </p:sldLayoutIdLst>
  <p:timing>
    <p:tnLst>
      <p:par>
        <p:cTn id="1" dur="indefinite" restart="never" nodeType="tmRoot"/>
      </p:par>
    </p:tnLst>
  </p:timing>
  <p:hf hdr="0" dt="0" ftr="0"/>
  <p:txStyles>
    <p:titleStyle>
      <a:lvl1pPr algn="ctr" defTabSz="914400" rtl="0" eaLnBrk="1" latinLnBrk="0" hangingPunct="1">
        <a:spcBef>
          <a:spcPct val="0"/>
        </a:spcBef>
        <a:buNone/>
        <a:defRPr sz="3600" kern="1200">
          <a:solidFill>
            <a:schemeClr val="tx1"/>
          </a:solidFill>
          <a:latin typeface="+mj-lt"/>
          <a:ea typeface="+mj-ea"/>
          <a:cs typeface="+mj-cs"/>
        </a:defRPr>
      </a:lvl1pPr>
    </p:titleStyle>
    <p:bodyStyle>
      <a:lvl1pPr marL="180000" marR="0" indent="-180000" algn="l" defTabSz="914400" fontAlgn="auto" rtl="0" eaLnBrk="1" latinLnBrk="0" hangingPunct="1">
        <a:lnSpc>
          <a:spcPct val="100000"/>
        </a:lnSpc>
        <a:spcBef>
          <a:spcPct val="0"/>
        </a:spcBef>
        <a:spcAft>
          <a:spcPts val="600"/>
        </a:spcAft>
        <a:buClr>
          <a:srgbClr val="5C6F7C"/>
        </a:buClr>
        <a:buSzTx/>
        <a:buFont typeface="Arial" panose="020b0604020202020204" pitchFamily="34" charset="0"/>
        <a:buChar char="•"/>
        <a:defRPr sz="1800" kern="1200">
          <a:solidFill>
            <a:srgbClr val="414041"/>
          </a:solidFill>
          <a:latin typeface="+mn-lt"/>
          <a:ea typeface="+mn-ea"/>
          <a:cs typeface="+mn-cs"/>
        </a:defRPr>
      </a:lvl1pPr>
      <a:lvl2pPr marL="742950" indent="-144000" algn="l" defTabSz="914400" rtl="0" eaLnBrk="1" latinLnBrk="0" hangingPunct="1">
        <a:spcBef>
          <a:spcPct val="0"/>
        </a:spcBef>
        <a:spcAft>
          <a:spcPts val="600"/>
        </a:spcAft>
        <a:buClr>
          <a:srgbClr val="5C6F7C"/>
        </a:buClr>
        <a:buFont typeface="Arial" pitchFamily="34" charset="0"/>
        <a:buChar char="–"/>
        <a:defRPr sz="1600" kern="1200" baseline="0">
          <a:solidFill>
            <a:schemeClr val="tx1"/>
          </a:solidFill>
          <a:latin typeface="+mn-lt"/>
          <a:ea typeface="+mn-ea"/>
          <a:cs typeface="+mn-cs"/>
        </a:defRPr>
      </a:lvl2pPr>
      <a:lvl3pPr marL="1200150" marR="0" indent="-144000" algn="l" defTabSz="914400" fontAlgn="auto" rtl="0" eaLnBrk="1" latinLnBrk="0" hangingPunct="1">
        <a:lnSpc>
          <a:spcPct val="100000"/>
        </a:lnSpc>
        <a:spcBef>
          <a:spcPct val="0"/>
        </a:spcBef>
        <a:spcAft>
          <a:spcPts val="600"/>
        </a:spcAft>
        <a:buClr>
          <a:srgbClr val="5C6F7C"/>
        </a:buClr>
        <a:buSzTx/>
        <a:buFont typeface="Arial" panose="020b0604020202020204" pitchFamily="34" charset="0"/>
        <a:buChar char="•"/>
        <a:defRPr sz="1200" kern="1200" baseline="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name="">
    <p:bg>
      <p:bgRef idx="1001">
        <a:schemeClr val="bg1"/>
      </p:bgRef>
    </p:bg>
    <p:spTree>
      <p:nvGrpSpPr>
        <p:cNvPr id="1" name=""/>
        <p:cNvGrpSpPr/>
        <p:nvPr/>
      </p:nvGrpSpPr>
      <p:grpSpPr>
        <a:xfrm>
          <a:off x="0" y="0"/>
          <a:ext cx="0" cy="0"/>
          <a:chOff x="0" y="0"/>
          <a:chExt cx="0" cy="0"/>
        </a:xfrm>
      </p:grpSpPr>
      <p:graphicFrame>
        <p:nvGraphicFramePr>
          <p:cNvPr id="2" name="Objekt 1" hidden="1"/>
          <p:cNvGraphicFramePr>
            <a:graphicFrameLocks noChangeAspect="1"/>
          </p:cNvGraphicFramePr>
          <p:nvPr userDrawn="1">
            <p:custDataLst>
              <p:tags r:id="rId17"/>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progId="TCLayout.ActiveDocument.1" r:id="rId1" spid="_x0000_s1060">
                  <p:embed/>
                </p:oleObj>
              </mc:Choice>
              <mc:Fallback>
                <p:oleObj name="think-cell Slide" progId="TCLayout.ActiveDocument.1" r:id="rId1" spid="_x0000_s1060">
                  <p:embed/>
                  <p:pic>
                    <p:nvPicPr>
                      <p:cNvPr id="0" name="OLE substitute image"/>
                      <p:cNvPicPr/>
                      <p:nvPr/>
                    </p:nvPicPr>
                    <p:blipFill>
                      <a:blip r:embed="rId19"/>
                      <a:srcRect/>
                      <a:stretch>
                        <a:fillRect/>
                      </a:stretch>
                    </p:blipFill>
                    <p:spPr>
                      <a:xfrm>
                        <a:off x="1588" y="1588"/>
                        <a:ext cx="1587" cy="1587"/>
                      </a:xfrm>
                      <a:prstGeom prst="rect"/>
                    </p:spPr>
                  </p:pic>
                </p:oleObj>
              </mc:Fallback>
            </mc:AlternateContent>
          </a:graphicData>
        </a:graphic>
      </p:graphicFrame>
      <p:sp>
        <p:nvSpPr>
          <p:cNvPr id="3" name="Text Placeholder 2"/>
          <p:cNvSpPr>
            <a:spLocks noGrp="1"/>
          </p:cNvSpPr>
          <p:nvPr>
            <p:ph type="body" idx="1"/>
          </p:nvPr>
        </p:nvSpPr>
        <p:spPr>
          <a:xfrm>
            <a:off x="609600" y="1600201"/>
            <a:ext cx="10972800" cy="4525963"/>
          </a:xfrm>
          <a:prstGeom prst="rect"/>
        </p:spPr>
        <p:txBody>
          <a:bodyPr vert="horz" lIns="91440" tIns="45720" rIns="91440" bIns="45720" rtlCol="0">
            <a:normAutofit/>
          </a:bodyPr>
          <a:lstStyle/>
          <a:p>
            <a:pPr lvl="0"/>
            <a:r>
              <a:rPr lang="nb-NO" dirty="1"/>
              <a:t>Klikk for å redigere teksten</a:t>
            </a:r>
          </a:p>
          <a:p>
            <a:pPr lvl="1"/>
            <a:r>
              <a:rPr lang="nb-NO" dirty="1"/>
              <a:t>Klikk for å redigere teksten</a:t>
            </a:r>
          </a:p>
          <a:p>
            <a:pPr lvl="2"/>
            <a:r>
              <a:rPr lang="nb-NO" dirty="1"/>
              <a:t>Klikk for å redigere teksten</a:t>
            </a:r>
          </a:p>
        </p:txBody>
      </p:sp>
      <p:sp>
        <p:nvSpPr>
          <p:cNvPr id="4" name="Date Placeholder 3"/>
          <p:cNvSpPr>
            <a:spLocks noGrp="1"/>
          </p:cNvSpPr>
          <p:nvPr>
            <p:ph type="dt" sz="half" idx="2"/>
          </p:nvPr>
        </p:nvSpPr>
        <p:spPr>
          <a:xfrm>
            <a:off x="8737600" y="6369050"/>
            <a:ext cx="2844800" cy="365125"/>
          </a:xfrm>
          <a:prstGeom prst="rect"/>
        </p:spPr>
        <p:txBody>
          <a:bodyPr vert="horz" lIns="91440" tIns="45720" rIns="91440" bIns="45720" rtlCol="0" anchor="ctr"/>
          <a:lstStyle>
            <a:lvl1pPr algn="l">
              <a:defRPr sz="1200">
                <a:solidFill>
                  <a:schemeClr val="tx1">
                    <a:tint val="75000"/>
                  </a:schemeClr>
                </a:solidFill>
              </a:defRPr>
            </a:lvl1pPr>
          </a:lstStyle>
          <a:p>
            <a:fld id="{8F1C8A2C-EE2A-4B2C-BCE4-51CE2B7602C8}" type="datetime1">
              <a:rPr lang="en-US" smtClean="0">
                <a:solidFill>
                  <a:srgbClr val="414041">
                    <a:tint val="75000"/>
                  </a:srgbClr>
                </a:solidFill>
              </a:rPr>
              <a:t>11/28/2018</a:t>
            </a:fld>
            <a:endParaRPr lang="en-US">
              <a:solidFill>
                <a:srgbClr val="414041">
                  <a:tint val="75000"/>
                </a:srgbClr>
              </a:solidFill>
            </a:endParaRPr>
          </a:p>
        </p:txBody>
      </p:sp>
      <p:sp>
        <p:nvSpPr>
          <p:cNvPr id="5" name="Footer Placeholder 4"/>
          <p:cNvSpPr>
            <a:spLocks noGrp="1"/>
          </p:cNvSpPr>
          <p:nvPr>
            <p:ph type="ftr" sz="quarter" idx="3"/>
          </p:nvPr>
        </p:nvSpPr>
        <p:spPr>
          <a:xfrm>
            <a:off x="4165600" y="6356351"/>
            <a:ext cx="3860800" cy="365125"/>
          </a:xfrm>
          <a:prstGeom prst="rect"/>
        </p:spPr>
        <p:txBody>
          <a:bodyPr vert="horz" lIns="91440" tIns="45720" rIns="91440" bIns="45720" rtlCol="0" anchor="ctr"/>
          <a:lstStyle>
            <a:lvl1pPr algn="ctr">
              <a:defRPr sz="1200">
                <a:solidFill>
                  <a:schemeClr val="tx1">
                    <a:tint val="75000"/>
                  </a:schemeClr>
                </a:solidFill>
              </a:defRPr>
            </a:lvl1pPr>
          </a:lstStyle>
          <a:p>
            <a:endParaRPr lang="en-US">
              <a:solidFill>
                <a:srgbClr val="414041">
                  <a:tint val="75000"/>
                </a:srgbClr>
              </a:solidFill>
            </a:endParaRPr>
          </a:p>
        </p:txBody>
      </p:sp>
      <p:sp>
        <p:nvSpPr>
          <p:cNvPr id="6" name="Slide Number Placeholder 5"/>
          <p:cNvSpPr>
            <a:spLocks noGrp="1"/>
          </p:cNvSpPr>
          <p:nvPr>
            <p:ph type="sldNum" sz="quarter" idx="4"/>
          </p:nvPr>
        </p:nvSpPr>
        <p:spPr>
          <a:xfrm>
            <a:off x="609600" y="6369051"/>
            <a:ext cx="711200" cy="365125"/>
          </a:xfrm>
          <a:prstGeom prst="rect"/>
        </p:spPr>
        <p:txBody>
          <a:bodyPr vert="horz" lIns="91440" tIns="45720" rIns="91440" bIns="45720" rtlCol="0" anchor="ctr"/>
          <a:lstStyle>
            <a:lvl1pPr algn="r">
              <a:defRPr sz="1200">
                <a:solidFill>
                  <a:schemeClr val="tx1"/>
                </a:solidFill>
              </a:defRPr>
            </a:lvl1pPr>
          </a:lstStyle>
          <a:p>
            <a:fld id="{B6F15528-21DE-4FAA-801E-634DDDAF4B2B}" type="slidenum">
              <a:rPr lang="en-US" smtClean="0">
                <a:solidFill>
                  <a:srgbClr val="414041"/>
                </a:solidFill>
              </a:rPr>
              <a:t>‹#›</a:t>
            </a:fld>
            <a:endParaRPr lang="en-US">
              <a:solidFill>
                <a:srgbClr val="414041"/>
              </a:solidFill>
            </a:endParaRPr>
          </a:p>
        </p:txBody>
      </p:sp>
      <p:sp>
        <p:nvSpPr>
          <p:cNvPr id="9" name="Plassholder for tittel 8"/>
          <p:cNvSpPr>
            <a:spLocks noGrp="1"/>
          </p:cNvSpPr>
          <p:nvPr>
            <p:ph type="title"/>
          </p:nvPr>
        </p:nvSpPr>
        <p:spPr>
          <a:xfrm>
            <a:off x="609600" y="159544"/>
            <a:ext cx="10972800" cy="1325563"/>
          </a:xfrm>
          <a:prstGeom prst="rect"/>
        </p:spPr>
        <p:txBody>
          <a:bodyPr vert="horz" lIns="91440" tIns="45720" rIns="91440" bIns="45720" rtlCol="0" anchor="ctr">
            <a:normAutofit/>
          </a:bodyPr>
          <a:lstStyle/>
          <a:p>
            <a:r>
              <a:rPr lang="nb-NO" dirty="1"/>
              <a:t>Klikk for å redigere tittelstil</a:t>
            </a:r>
          </a:p>
        </p:txBody>
      </p:sp>
    </p:spTree>
    <p:extLst>
      <p:ext uri="{BB962C8B-B14F-4D97-AF65-F5344CB8AC3E}">
        <p14:creationId xmlns:p14="http://schemas.microsoft.com/office/powerpoint/2010/main" val="4186763939"/>
      </p:ext>
    </p:extLst>
  </p:cSld>
  <p:clrMap bg1="lt1" tx1="dk1" bg2="lt2" tx2="dk2" accent1="accent1" accent2="accent2" accent3="accent3" accent4="accent4" accent5="accent5" accent6="accent6" hlink="hlink" folHlink="folHlink"/>
  <p:sldLayoutIdLst>
    <p:sldLayoutId id="2147483810" r:id="rId2"/>
    <p:sldLayoutId id="2147483811" r:id="rId3"/>
    <p:sldLayoutId id="2147483812" r:id="rId4"/>
    <p:sldLayoutId id="2147483813" r:id="rId5"/>
    <p:sldLayoutId id="2147483814" r:id="rId6"/>
    <p:sldLayoutId id="2147483815" r:id="rId7"/>
    <p:sldLayoutId id="2147483816" r:id="rId8"/>
    <p:sldLayoutId id="2147483817" r:id="rId9"/>
    <p:sldLayoutId id="2147483818" r:id="rId10"/>
    <p:sldLayoutId id="2147483819" r:id="rId11"/>
    <p:sldLayoutId id="2147483820" r:id="rId12"/>
    <p:sldLayoutId id="2147483821" r:id="rId13"/>
    <p:sldLayoutId id="2147483822" r:id="rId14"/>
    <p:sldLayoutId id="2147483823" r:id="rId20"/>
  </p:sldLayoutIdLst>
  <p:timing>
    <p:tnLst>
      <p:par>
        <p:cTn id="1" dur="indefinite" restart="never" nodeType="tmRoot"/>
      </p:par>
    </p:tnLst>
  </p:timing>
  <p:hf hdr="0" dt="0" ftr="0"/>
  <p:txStyles>
    <p:titleStyle>
      <a:lvl1pPr algn="ctr" defTabSz="914400" rtl="0" eaLnBrk="1" latinLnBrk="0" hangingPunct="1">
        <a:spcBef>
          <a:spcPct val="0"/>
        </a:spcBef>
        <a:buNone/>
        <a:defRPr sz="3600" kern="1200">
          <a:solidFill>
            <a:schemeClr val="tx1"/>
          </a:solidFill>
          <a:latin typeface="+mj-lt"/>
          <a:ea typeface="+mj-ea"/>
          <a:cs typeface="+mj-cs"/>
        </a:defRPr>
      </a:lvl1pPr>
    </p:titleStyle>
    <p:bodyStyle>
      <a:lvl1pPr marL="180000" marR="0" indent="-180000" algn="l" defTabSz="914400" fontAlgn="auto" rtl="0" eaLnBrk="1" latinLnBrk="0" hangingPunct="1">
        <a:lnSpc>
          <a:spcPct val="100000"/>
        </a:lnSpc>
        <a:spcBef>
          <a:spcPct val="0"/>
        </a:spcBef>
        <a:spcAft>
          <a:spcPts val="600"/>
        </a:spcAft>
        <a:buClr>
          <a:srgbClr val="5C6F7C"/>
        </a:buClr>
        <a:buSzTx/>
        <a:buFont typeface="Arial" panose="020b0604020202020204" pitchFamily="34" charset="0"/>
        <a:buChar char="•"/>
        <a:defRPr sz="1800" kern="1200">
          <a:solidFill>
            <a:srgbClr val="414041"/>
          </a:solidFill>
          <a:latin typeface="+mn-lt"/>
          <a:ea typeface="+mn-ea"/>
          <a:cs typeface="+mn-cs"/>
        </a:defRPr>
      </a:lvl1pPr>
      <a:lvl2pPr marL="742950" indent="-144000" algn="l" defTabSz="914400" rtl="0" eaLnBrk="1" latinLnBrk="0" hangingPunct="1">
        <a:spcBef>
          <a:spcPct val="0"/>
        </a:spcBef>
        <a:spcAft>
          <a:spcPts val="600"/>
        </a:spcAft>
        <a:buClr>
          <a:srgbClr val="5C6F7C"/>
        </a:buClr>
        <a:buFont typeface="Arial" pitchFamily="34" charset="0"/>
        <a:buChar char="–"/>
        <a:defRPr sz="1600" kern="1200" baseline="0">
          <a:solidFill>
            <a:schemeClr val="tx1"/>
          </a:solidFill>
          <a:latin typeface="+mn-lt"/>
          <a:ea typeface="+mn-ea"/>
          <a:cs typeface="+mn-cs"/>
        </a:defRPr>
      </a:lvl2pPr>
      <a:lvl3pPr marL="1200150" marR="0" indent="-144000" algn="l" defTabSz="914400" fontAlgn="auto" rtl="0" eaLnBrk="1" latinLnBrk="0" hangingPunct="1">
        <a:lnSpc>
          <a:spcPct val="100000"/>
        </a:lnSpc>
        <a:spcBef>
          <a:spcPct val="0"/>
        </a:spcBef>
        <a:spcAft>
          <a:spcPts val="600"/>
        </a:spcAft>
        <a:buClr>
          <a:srgbClr val="5C6F7C"/>
        </a:buClr>
        <a:buSzTx/>
        <a:buFont typeface="Arial" panose="020b0604020202020204" pitchFamily="34" charset="0"/>
        <a:buChar char="•"/>
        <a:defRPr sz="1200" kern="1200" baseline="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&#65279;<?xml version="1.0" encoding="utf-8" standalone="yes"?><Relationships xmlns="http://schemas.openxmlformats.org/package/2006/relationships"><Relationship Id="rId1" Type="http://schemas.openxmlformats.org/officeDocument/2006/relationships/slideLayout" Target="../slideLayouts/slideLayout17.xml" /><Relationship Id="rId2" Type="http://schemas.openxmlformats.org/officeDocument/2006/relationships/notesSlide" Target="../notesSlides/notesSlide1.xml" /></Relationships>
</file>

<file path=ppt/slides/_rels/slide10.xml.rels>&#65279;<?xml version="1.0" encoding="utf-8" standalone="yes"?><Relationships xmlns="http://schemas.openxmlformats.org/package/2006/relationships"><Relationship Id="rId1" Type="http://schemas.openxmlformats.org/officeDocument/2006/relationships/slideLayout" Target="../slideLayouts/slideLayout18.xml" /><Relationship Id="rId2" Type="http://schemas.openxmlformats.org/officeDocument/2006/relationships/notesSlide" Target="../notesSlides/notesSlide10.xml" /></Relationships>
</file>

<file path=ppt/slides/_rels/slide11.xml.rels>&#65279;<?xml version="1.0" encoding="utf-8" standalone="yes"?><Relationships xmlns="http://schemas.openxmlformats.org/package/2006/relationships"><Relationship Id="rId1" Type="http://schemas.openxmlformats.org/officeDocument/2006/relationships/slideLayout" Target="../slideLayouts/slideLayout19.xml" /><Relationship Id="rId2" Type="http://schemas.openxmlformats.org/officeDocument/2006/relationships/notesSlide" Target="../notesSlides/notesSlide11.xml" /></Relationships>
</file>

<file path=ppt/slides/_rels/slide12.xml.rels>&#65279;<?xml version="1.0" encoding="utf-8" standalone="yes"?><Relationships xmlns="http://schemas.openxmlformats.org/package/2006/relationships"><Relationship Id="rId1" Type="http://schemas.openxmlformats.org/officeDocument/2006/relationships/slideLayout" Target="../slideLayouts/slideLayout20.xml" /><Relationship Id="rId2" Type="http://schemas.openxmlformats.org/officeDocument/2006/relationships/notesSlide" Target="../notesSlides/notesSlide12.xml" /><Relationship Id="rId3" Type="http://schemas.openxmlformats.org/officeDocument/2006/relationships/image" Target="../media/image18.png" /></Relationships>
</file>

<file path=ppt/slides/_rels/slide13.xml.rels>&#65279;<?xml version="1.0" encoding="utf-8" standalone="yes"?><Relationships xmlns="http://schemas.openxmlformats.org/package/2006/relationships"><Relationship Id="rId1" Type="http://schemas.openxmlformats.org/officeDocument/2006/relationships/slideLayout" Target="../slideLayouts/slideLayout20.xml" /><Relationship Id="rId2" Type="http://schemas.openxmlformats.org/officeDocument/2006/relationships/notesSlide" Target="../notesSlides/notesSlide13.xml" /></Relationships>
</file>

<file path=ppt/slides/_rels/slide14.xml.rels>&#65279;<?xml version="1.0" encoding="utf-8" standalone="yes"?><Relationships xmlns="http://schemas.openxmlformats.org/package/2006/relationships"><Relationship Id="rId1" Type="http://schemas.openxmlformats.org/officeDocument/2006/relationships/slideLayout" Target="../slideLayouts/slideLayout20.xml" /><Relationship Id="rId2" Type="http://schemas.openxmlformats.org/officeDocument/2006/relationships/notesSlide" Target="../notesSlides/notesSlide14.xml" /></Relationships>
</file>

<file path=ppt/slides/_rels/slide15.xml.rels>&#65279;<?xml version="1.0" encoding="utf-8" standalone="yes"?><Relationships xmlns="http://schemas.openxmlformats.org/package/2006/relationships"><Relationship Id="rId1" Type="http://schemas.openxmlformats.org/officeDocument/2006/relationships/slideLayout" Target="../slideLayouts/slideLayout20.xml" /><Relationship Id="rId2" Type="http://schemas.openxmlformats.org/officeDocument/2006/relationships/notesSlide" Target="../notesSlides/notesSlide15.xml" /></Relationships>
</file>

<file path=ppt/slides/_rels/slide16.xml.rels>&#65279;<?xml version="1.0" encoding="utf-8" standalone="yes"?><Relationships xmlns="http://schemas.openxmlformats.org/package/2006/relationships"><Relationship Id="rId1" Type="http://schemas.openxmlformats.org/officeDocument/2006/relationships/slideLayout" Target="../slideLayouts/slideLayout18.xml" /><Relationship Id="rId2" Type="http://schemas.openxmlformats.org/officeDocument/2006/relationships/notesSlide" Target="../notesSlides/notesSlide16.xml" /></Relationships>
</file>

<file path=ppt/slides/_rels/slide17.xml.rels>&#65279;<?xml version="1.0" encoding="utf-8" standalone="yes"?><Relationships xmlns="http://schemas.openxmlformats.org/package/2006/relationships"><Relationship Id="rId1" Type="http://schemas.openxmlformats.org/officeDocument/2006/relationships/slideLayout" Target="../slideLayouts/slideLayout18.xml" /><Relationship Id="rId2" Type="http://schemas.openxmlformats.org/officeDocument/2006/relationships/notesSlide" Target="../notesSlides/notesSlide17.xml" /></Relationships>
</file>

<file path=ppt/slides/_rels/slide18.xml.rels>&#65279;<?xml version="1.0" encoding="utf-8" standalone="yes"?><Relationships xmlns="http://schemas.openxmlformats.org/package/2006/relationships"><Relationship Id="rId1" Type="http://schemas.openxmlformats.org/officeDocument/2006/relationships/slideLayout" Target="../slideLayouts/slideLayout18.xml" /><Relationship Id="rId2" Type="http://schemas.openxmlformats.org/officeDocument/2006/relationships/notesSlide" Target="../notesSlides/notesSlide18.xml" /></Relationships>
</file>

<file path=ppt/slides/_rels/slide19.xml.rels>&#65279;<?xml version="1.0" encoding="utf-8" standalone="yes"?><Relationships xmlns="http://schemas.openxmlformats.org/package/2006/relationships"><Relationship Id="rId1" Type="http://schemas.openxmlformats.org/officeDocument/2006/relationships/slideLayout" Target="../slideLayouts/slideLayout18.xml" /><Relationship Id="rId2" Type="http://schemas.openxmlformats.org/officeDocument/2006/relationships/notesSlide" Target="../notesSlides/notesSlide19.xml" /></Relationships>
</file>

<file path=ppt/slides/_rels/slide2.xml.rels>&#65279;<?xml version="1.0" encoding="utf-8" standalone="yes"?><Relationships xmlns="http://schemas.openxmlformats.org/package/2006/relationships"><Relationship Id="rId1" Type="http://schemas.openxmlformats.org/officeDocument/2006/relationships/slideLayout" Target="../slideLayouts/slideLayout24.xml" /><Relationship Id="rId2" Type="http://schemas.openxmlformats.org/officeDocument/2006/relationships/notesSlide" Target="../notesSlides/notesSlide2.xml" /><Relationship Id="rId3" Type="http://schemas.openxmlformats.org/officeDocument/2006/relationships/image" Target="../media/image19.jpeg" /></Relationships>
</file>

<file path=ppt/slides/_rels/slide20.xml.rels>&#65279;<?xml version="1.0" encoding="utf-8" standalone="yes"?><Relationships xmlns="http://schemas.openxmlformats.org/package/2006/relationships"><Relationship Id="rId1" Type="http://schemas.openxmlformats.org/officeDocument/2006/relationships/slideLayout" Target="../slideLayouts/slideLayout18.xml" /><Relationship Id="rId2" Type="http://schemas.openxmlformats.org/officeDocument/2006/relationships/notesSlide" Target="../notesSlides/notesSlide20.xml" /></Relationships>
</file>

<file path=ppt/slides/_rels/slide21.xml.rels>&#65279;<?xml version="1.0" encoding="utf-8" standalone="yes"?><Relationships xmlns="http://schemas.openxmlformats.org/package/2006/relationships"><Relationship Id="rId1" Type="http://schemas.openxmlformats.org/officeDocument/2006/relationships/slideLayout" Target="../slideLayouts/slideLayout18.xml" /><Relationship Id="rId2" Type="http://schemas.openxmlformats.org/officeDocument/2006/relationships/notesSlide" Target="../notesSlides/notesSlide21.xml" /></Relationships>
</file>

<file path=ppt/slides/_rels/slide22.xml.rels>&#65279;<?xml version="1.0" encoding="utf-8" standalone="yes"?><Relationships xmlns="http://schemas.openxmlformats.org/package/2006/relationships"><Relationship Id="rId1" Type="http://schemas.openxmlformats.org/officeDocument/2006/relationships/slideLayout" Target="../slideLayouts/slideLayout21.xml" /><Relationship Id="rId2" Type="http://schemas.openxmlformats.org/officeDocument/2006/relationships/notesSlide" Target="../notesSlides/notesSlide22.xml" /></Relationships>
</file>

<file path=ppt/slides/_rels/slide23.xml.rels>&#65279;<?xml version="1.0" encoding="utf-8" standalone="yes"?><Relationships xmlns="http://schemas.openxmlformats.org/package/2006/relationships"><Relationship Id="rId1" Type="http://schemas.openxmlformats.org/officeDocument/2006/relationships/slideLayout" Target="../slideLayouts/slideLayout21.xml" /><Relationship Id="rId2" Type="http://schemas.openxmlformats.org/officeDocument/2006/relationships/notesSlide" Target="../notesSlides/notesSlide23.xml" /></Relationships>
</file>

<file path=ppt/slides/_rels/slide24.xml.rels>&#65279;<?xml version="1.0" encoding="utf-8" standalone="yes"?><Relationships xmlns="http://schemas.openxmlformats.org/package/2006/relationships"><Relationship Id="rId1" Type="http://schemas.openxmlformats.org/officeDocument/2006/relationships/slideLayout" Target="../slideLayouts/slideLayout21.xml" /><Relationship Id="rId2" Type="http://schemas.openxmlformats.org/officeDocument/2006/relationships/notesSlide" Target="../notesSlides/notesSlide24.xml" /><Relationship Id="rId3" Type="http://schemas.openxmlformats.org/officeDocument/2006/relationships/image" Target="../media/image20.jpeg" /></Relationships>
</file>

<file path=ppt/slides/_rels/slide25.xml.rels>&#65279;<?xml version="1.0" encoding="utf-8" standalone="yes"?><Relationships xmlns="http://schemas.openxmlformats.org/package/2006/relationships"><Relationship Id="rId1" Type="http://schemas.openxmlformats.org/officeDocument/2006/relationships/slideLayout" Target="../slideLayouts/slideLayout21.xml" /><Relationship Id="rId2" Type="http://schemas.openxmlformats.org/officeDocument/2006/relationships/notesSlide" Target="../notesSlides/notesSlide25.xml" /></Relationships>
</file>

<file path=ppt/slides/_rels/slide26.xml.rels>&#65279;<?xml version="1.0" encoding="utf-8" standalone="yes"?><Relationships xmlns="http://schemas.openxmlformats.org/package/2006/relationships"><Relationship Id="rId1" Type="http://schemas.openxmlformats.org/officeDocument/2006/relationships/slideLayout" Target="../slideLayouts/slideLayout21.xml" /><Relationship Id="rId2" Type="http://schemas.openxmlformats.org/officeDocument/2006/relationships/notesSlide" Target="../notesSlides/notesSlide26.xml" /><Relationship Id="rId3" Type="http://schemas.openxmlformats.org/officeDocument/2006/relationships/image" Target="../media/image21.jpeg" /><Relationship Id="rId4" Type="http://schemas.openxmlformats.org/officeDocument/2006/relationships/image" Target="../media/image22.png" /></Relationships>
</file>

<file path=ppt/slides/_rels/slide27.xml.rels>&#65279;<?xml version="1.0" encoding="utf-8" standalone="yes"?><Relationships xmlns="http://schemas.openxmlformats.org/package/2006/relationships"><Relationship Id="rId1" Type="http://schemas.openxmlformats.org/officeDocument/2006/relationships/slideLayout" Target="../slideLayouts/slideLayout21.xml" /><Relationship Id="rId2" Type="http://schemas.openxmlformats.org/officeDocument/2006/relationships/notesSlide" Target="../notesSlides/notesSlide27.xml" /><Relationship Id="rId3" Type="http://schemas.openxmlformats.org/officeDocument/2006/relationships/image" Target="../media/image23.tiff" /></Relationships>
</file>

<file path=ppt/slides/_rels/slide28.xml.rels>&#65279;<?xml version="1.0" encoding="utf-8" standalone="yes"?><Relationships xmlns="http://schemas.openxmlformats.org/package/2006/relationships"><Relationship Id="rId1" Type="http://schemas.openxmlformats.org/officeDocument/2006/relationships/slideLayout" Target="../slideLayouts/slideLayout21.xml" /><Relationship Id="rId2" Type="http://schemas.openxmlformats.org/officeDocument/2006/relationships/notesSlide" Target="../notesSlides/notesSlide28.xml" /></Relationships>
</file>

<file path=ppt/slides/_rels/slide29.xml.rels>&#65279;<?xml version="1.0" encoding="utf-8" standalone="yes"?><Relationships xmlns="http://schemas.openxmlformats.org/package/2006/relationships"><Relationship Id="rId1" Type="http://schemas.openxmlformats.org/officeDocument/2006/relationships/slideLayout" Target="../slideLayouts/slideLayout21.xml" /><Relationship Id="rId2" Type="http://schemas.openxmlformats.org/officeDocument/2006/relationships/notesSlide" Target="../notesSlides/notesSlide29.xml" /></Relationships>
</file>

<file path=ppt/slides/_rels/slide3.xml.rels>&#65279;<?xml version="1.0" encoding="utf-8" standalone="yes"?><Relationships xmlns="http://schemas.openxmlformats.org/package/2006/relationships"><Relationship Id="rId1" Type="http://schemas.openxmlformats.org/officeDocument/2006/relationships/slideLayout" Target="../slideLayouts/slideLayout19.xml" /><Relationship Id="rId2" Type="http://schemas.openxmlformats.org/officeDocument/2006/relationships/notesSlide" Target="../notesSlides/notesSlide3.xml" /></Relationships>
</file>

<file path=ppt/slides/_rels/slide30.xml.rels>&#65279;<?xml version="1.0" encoding="utf-8" standalone="yes"?><Relationships xmlns="http://schemas.openxmlformats.org/package/2006/relationships"><Relationship Id="rId1" Type="http://schemas.openxmlformats.org/officeDocument/2006/relationships/slideLayout" Target="../slideLayouts/slideLayout21.xml" /><Relationship Id="rId2" Type="http://schemas.openxmlformats.org/officeDocument/2006/relationships/notesSlide" Target="../notesSlides/notesSlide30.xml" /></Relationships>
</file>

<file path=ppt/slides/_rels/slide31.xml.rels>&#65279;<?xml version="1.0" encoding="utf-8" standalone="yes"?><Relationships xmlns="http://schemas.openxmlformats.org/package/2006/relationships"><Relationship Id="rId1" Type="http://schemas.openxmlformats.org/officeDocument/2006/relationships/slideLayout" Target="../slideLayouts/slideLayout21.xml" /><Relationship Id="rId2" Type="http://schemas.openxmlformats.org/officeDocument/2006/relationships/notesSlide" Target="../notesSlides/notesSlide31.xml" /></Relationships>
</file>

<file path=ppt/slides/_rels/slide32.xml.rels>&#65279;<?xml version="1.0" encoding="utf-8" standalone="yes"?><Relationships xmlns="http://schemas.openxmlformats.org/package/2006/relationships"><Relationship Id="rId1" Type="http://schemas.openxmlformats.org/officeDocument/2006/relationships/slideLayout" Target="../slideLayouts/slideLayout21.xml" /><Relationship Id="rId2" Type="http://schemas.openxmlformats.org/officeDocument/2006/relationships/notesSlide" Target="../notesSlides/notesSlide32.xml" /><Relationship Id="rId3" Type="http://schemas.openxmlformats.org/officeDocument/2006/relationships/image" Target="../media/image24.jpeg" /></Relationships>
</file>

<file path=ppt/slides/_rels/slide33.xml.rels>&#65279;<?xml version="1.0" encoding="utf-8" standalone="yes"?><Relationships xmlns="http://schemas.openxmlformats.org/package/2006/relationships"><Relationship Id="rId1" Type="http://schemas.openxmlformats.org/officeDocument/2006/relationships/slideLayout" Target="../slideLayouts/slideLayout21.xml" /><Relationship Id="rId2" Type="http://schemas.openxmlformats.org/officeDocument/2006/relationships/notesSlide" Target="../notesSlides/notesSlide33.xml" /></Relationships>
</file>

<file path=ppt/slides/_rels/slide34.xml.rels>&#65279;<?xml version="1.0" encoding="utf-8" standalone="yes"?><Relationships xmlns="http://schemas.openxmlformats.org/package/2006/relationships"><Relationship Id="rId1" Type="http://schemas.openxmlformats.org/officeDocument/2006/relationships/slideLayout" Target="../slideLayouts/slideLayout24.xml" /><Relationship Id="rId2" Type="http://schemas.openxmlformats.org/officeDocument/2006/relationships/notesSlide" Target="../notesSlides/notesSlide34.xml" /><Relationship Id="rId3" Type="http://schemas.openxmlformats.org/officeDocument/2006/relationships/image" Target="../media/image25.jpeg" /></Relationships>
</file>

<file path=ppt/slides/_rels/slide4.xml.rels>&#65279;<?xml version="1.0" encoding="utf-8" standalone="yes"?><Relationships xmlns="http://schemas.openxmlformats.org/package/2006/relationships"><Relationship Id="rId1" Type="http://schemas.openxmlformats.org/officeDocument/2006/relationships/slideLayout" Target="../slideLayouts/slideLayout17.xml" /><Relationship Id="rId2" Type="http://schemas.openxmlformats.org/officeDocument/2006/relationships/notesSlide" Target="../notesSlides/notesSlide4.xml" /></Relationships>
</file>

<file path=ppt/slides/_rels/slide5.xml.rels>&#65279;<?xml version="1.0" encoding="utf-8" standalone="yes"?><Relationships xmlns="http://schemas.openxmlformats.org/package/2006/relationships"><Relationship Id="rId1" Type="http://schemas.openxmlformats.org/officeDocument/2006/relationships/slideLayout" Target="../slideLayouts/slideLayout15.xml" /><Relationship Id="rId2" Type="http://schemas.openxmlformats.org/officeDocument/2006/relationships/notesSlide" Target="../notesSlides/notesSlide5.xml" /><Relationship Id="rId3" Type="http://schemas.openxmlformats.org/officeDocument/2006/relationships/image" Target="../media/image26.jpeg" /><Relationship Id="rId4" Type="http://schemas.openxmlformats.org/officeDocument/2006/relationships/image" Target="../media/image27.jpeg" /><Relationship Id="rId5" Type="http://schemas.openxmlformats.org/officeDocument/2006/relationships/image" Target="../media/image28.jpeg" /><Relationship Id="rId6" Type="http://schemas.openxmlformats.org/officeDocument/2006/relationships/image" Target="../media/image29.jpeg" /><Relationship Id="rId7" Type="http://schemas.openxmlformats.org/officeDocument/2006/relationships/image" Target="../media/image30.jpeg" /><Relationship Id="rId8" Type="http://schemas.openxmlformats.org/officeDocument/2006/relationships/image" Target="../media/image31.jpeg" /></Relationships>
</file>

<file path=ppt/slides/_rels/slide6.xml.rels>&#65279;<?xml version="1.0" encoding="utf-8" standalone="yes"?><Relationships xmlns="http://schemas.openxmlformats.org/package/2006/relationships"><Relationship Id="rId1" Type="http://schemas.openxmlformats.org/officeDocument/2006/relationships/slideLayout" Target="../slideLayouts/slideLayout15.xml" /><Relationship Id="rId2" Type="http://schemas.openxmlformats.org/officeDocument/2006/relationships/notesSlide" Target="../notesSlides/notesSlide6.xml" /><Relationship Id="rId3" Type="http://schemas.openxmlformats.org/officeDocument/2006/relationships/image" Target="../media/image32.tiff" /></Relationships>
</file>

<file path=ppt/slides/_rels/slide7.xml.rels>&#65279;<?xml version="1.0" encoding="utf-8" standalone="yes"?><Relationships xmlns="http://schemas.openxmlformats.org/package/2006/relationships"><Relationship Id="rId1" Type="http://schemas.openxmlformats.org/officeDocument/2006/relationships/slideLayout" Target="../slideLayouts/slideLayout18.xml" /><Relationship Id="rId2" Type="http://schemas.openxmlformats.org/officeDocument/2006/relationships/notesSlide" Target="../notesSlides/notesSlide7.xml" /></Relationships>
</file>

<file path=ppt/slides/_rels/slide8.xml.rels>&#65279;<?xml version="1.0" encoding="utf-8" standalone="yes"?><Relationships xmlns="http://schemas.openxmlformats.org/package/2006/relationships"><Relationship Id="rId1" Type="http://schemas.openxmlformats.org/officeDocument/2006/relationships/slideLayout" Target="../slideLayouts/slideLayout19.xml" /><Relationship Id="rId2" Type="http://schemas.openxmlformats.org/officeDocument/2006/relationships/notesSlide" Target="../notesSlides/notesSlide8.xml" /></Relationships>
</file>

<file path=ppt/slides/_rels/slide9.xml.rels>&#65279;<?xml version="1.0" encoding="utf-8" standalone="yes"?><Relationships xmlns="http://schemas.openxmlformats.org/package/2006/relationships"><Relationship Id="rId1" Type="http://schemas.openxmlformats.org/officeDocument/2006/relationships/slideLayout" Target="../slideLayouts/slideLayout19.xml" /><Relationship Id="rId2" Type="http://schemas.openxmlformats.org/officeDocument/2006/relationships/notesSlide" Target="../notesSlides/notesSlide9.xml" /></Relationships>
</file>

<file path=ppt/slides/slide1.xml><?xml version="1.0" encoding="utf-8"?>
<p:sld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58FAF00D-755A-A741-9BE5-C99130F8133C}"/>
              </a:ext>
            </a:extLst>
          </p:cNvPr>
          <p:cNvSpPr/>
          <p:nvPr/>
        </p:nvSpPr>
        <p:spPr>
          <a:xfrm>
            <a:off x="0" y="2708920"/>
            <a:ext cx="12192000" cy="1224136"/>
          </a:xfrm>
          <a:prstGeom prst="rect"/>
          <a:solidFill>
            <a:srgbClr val="3F647E">
              <a:alpha val="65000"/>
            </a:srgbClr>
          </a:solidFill>
          <a:ln w="19050" cap="flat" algn="ctr">
            <a:noFill/>
            <a:prstDash val="solid"/>
          </a:ln>
        </p:spPr>
        <p:style>
          <a:lnRef idx="2">
            <a:schemeClr val="accent3">
              <a:shade val="50000"/>
            </a:schemeClr>
          </a:lnRef>
          <a:fillRef idx="1">
            <a:schemeClr val="accent3"/>
          </a:fillRef>
          <a:effectRef idx="0">
            <a:schemeClr val="accent3"/>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noAutofit/>
          </a:bodyPr>
          <a:lstStyle/>
          <a:p>
            <a:pPr algn="ctr"/>
            <a:endParaRPr lang="en-GB"/>
          </a:p>
        </p:txBody>
      </p:sp>
      <p:sp>
        <p:nvSpPr>
          <p:cNvPr id="3" name="Plassholder for tekst 1">
            <a:extLst>
              <a:ext uri="{FF2B5EF4-FFF2-40B4-BE49-F238E27FC236}">
                <a16:creationId xmlns:a16="http://schemas.microsoft.com/office/drawing/2014/main" id="{04FC1EA7-0EFA-C14C-A014-DA4160AD5865}"/>
              </a:ext>
            </a:extLst>
          </p:cNvPr>
          <p:cNvSpPr txBox="1"/>
          <p:nvPr/>
        </p:nvSpPr>
        <p:spPr>
          <a:xfrm>
            <a:off x="508000" y="2986472"/>
            <a:ext cx="11176000" cy="669032"/>
          </a:xfrm>
          <a:prstGeom prst="rect"/>
        </p:spPr>
        <p:txBody>
          <a:bodyPr/>
          <a:lstStyle>
            <a:lvl1pPr marL="180000" marR="0" indent="-180000" algn="l" defTabSz="914400" fontAlgn="auto" rtl="0" eaLnBrk="1" latinLnBrk="0" hangingPunct="1">
              <a:lnSpc>
                <a:spcPct val="100000"/>
              </a:lnSpc>
              <a:spcBef>
                <a:spcPct val="0"/>
              </a:spcBef>
              <a:spcAft>
                <a:spcPts val="600"/>
              </a:spcAft>
              <a:buClr>
                <a:srgbClr val="5C6F7C"/>
              </a:buClr>
              <a:buSzTx/>
              <a:buFont typeface="Arial" panose="020b0604020202020204" pitchFamily="34" charset="0"/>
              <a:buChar char="•"/>
              <a:defRPr sz="1800" kern="1200">
                <a:solidFill>
                  <a:srgbClr val="414041"/>
                </a:solidFill>
                <a:latin typeface="+mn-lt"/>
                <a:ea typeface="+mn-ea"/>
                <a:cs typeface="+mn-cs"/>
              </a:defRPr>
            </a:lvl1pPr>
            <a:lvl2pPr marL="742950" indent="-144000" algn="l" defTabSz="914400" rtl="0" eaLnBrk="1" latinLnBrk="0" hangingPunct="1">
              <a:spcBef>
                <a:spcPct val="0"/>
              </a:spcBef>
              <a:spcAft>
                <a:spcPts val="600"/>
              </a:spcAft>
              <a:buClr>
                <a:srgbClr val="5C6F7C"/>
              </a:buClr>
              <a:buFont typeface="Arial" pitchFamily="34" charset="0"/>
              <a:buChar char="–"/>
              <a:defRPr sz="1600" kern="1200" baseline="0">
                <a:solidFill>
                  <a:schemeClr val="tx1"/>
                </a:solidFill>
                <a:latin typeface="+mn-lt"/>
                <a:ea typeface="+mn-ea"/>
                <a:cs typeface="+mn-cs"/>
              </a:defRPr>
            </a:lvl2pPr>
            <a:lvl3pPr marL="1200150" marR="0" indent="-144000" algn="l" defTabSz="914400" fontAlgn="auto" rtl="0" eaLnBrk="1" latinLnBrk="0" hangingPunct="1">
              <a:lnSpc>
                <a:spcPct val="100000"/>
              </a:lnSpc>
              <a:spcBef>
                <a:spcPct val="0"/>
              </a:spcBef>
              <a:spcAft>
                <a:spcPts val="600"/>
              </a:spcAft>
              <a:buClr>
                <a:srgbClr val="5C6F7C"/>
              </a:buClr>
              <a:buSzTx/>
              <a:buFont typeface="Arial" panose="020b0604020202020204" pitchFamily="34" charset="0"/>
              <a:buChar char="•"/>
              <a:defRPr sz="1200" kern="1200" baseline="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GB" sz="3200" b="1" dirty="1">
                <a:solidFill>
                  <a:schemeClr val="bg1"/>
                </a:solidFill>
              </a:rPr>
              <a:t>Advokatetikk i en digitalisert hverdag</a:t>
            </a:r>
          </a:p>
        </p:txBody>
      </p:sp>
    </p:spTree>
    <p:extLst>
      <p:ext uri="{BB962C8B-B14F-4D97-AF65-F5344CB8AC3E}">
        <p14:creationId xmlns:p14="http://schemas.microsoft.com/office/powerpoint/2010/main" val="1250402413"/>
      </p:ext>
    </p:extLst>
  </p:cSld>
  <p:clrMapOvr>
    <a:masterClrMapping/>
  </p:clrMapOvr>
  <p:transition spd="med">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3" name="Plassholder for tekst 1">
            <a:extLst>
              <a:ext uri="{FF2B5EF4-FFF2-40B4-BE49-F238E27FC236}">
                <a16:creationId xmlns:a16="http://schemas.microsoft.com/office/drawing/2014/main" id="{04FC1EA7-0EFA-C14C-A014-DA4160AD5865}"/>
              </a:ext>
            </a:extLst>
          </p:cNvPr>
          <p:cNvSpPr txBox="1"/>
          <p:nvPr/>
        </p:nvSpPr>
        <p:spPr>
          <a:xfrm>
            <a:off x="508000" y="2276872"/>
            <a:ext cx="11176000" cy="2091502"/>
          </a:xfrm>
          <a:prstGeom prst="rect"/>
        </p:spPr>
        <p:txBody>
          <a:bodyPr/>
          <a:lstStyle>
            <a:lvl1pPr marL="180000" marR="0" indent="-180000" algn="l" defTabSz="914400" fontAlgn="auto" rtl="0" eaLnBrk="1" latinLnBrk="0" hangingPunct="1">
              <a:lnSpc>
                <a:spcPct val="100000"/>
              </a:lnSpc>
              <a:spcBef>
                <a:spcPct val="0"/>
              </a:spcBef>
              <a:spcAft>
                <a:spcPts val="600"/>
              </a:spcAft>
              <a:buClr>
                <a:srgbClr val="5C6F7C"/>
              </a:buClr>
              <a:buSzTx/>
              <a:buFont typeface="Arial" panose="020b0604020202020204" pitchFamily="34" charset="0"/>
              <a:buChar char="•"/>
              <a:defRPr sz="1800" kern="1200">
                <a:solidFill>
                  <a:srgbClr val="414041"/>
                </a:solidFill>
                <a:latin typeface="+mn-lt"/>
                <a:ea typeface="+mn-ea"/>
                <a:cs typeface="+mn-cs"/>
              </a:defRPr>
            </a:lvl1pPr>
            <a:lvl2pPr marL="742950" indent="-144000" algn="l" defTabSz="914400" rtl="0" eaLnBrk="1" latinLnBrk="0" hangingPunct="1">
              <a:spcBef>
                <a:spcPct val="0"/>
              </a:spcBef>
              <a:spcAft>
                <a:spcPts val="600"/>
              </a:spcAft>
              <a:buClr>
                <a:srgbClr val="5C6F7C"/>
              </a:buClr>
              <a:buFont typeface="Arial" pitchFamily="34" charset="0"/>
              <a:buChar char="–"/>
              <a:defRPr sz="1600" kern="1200" baseline="0">
                <a:solidFill>
                  <a:schemeClr val="tx1"/>
                </a:solidFill>
                <a:latin typeface="+mn-lt"/>
                <a:ea typeface="+mn-ea"/>
                <a:cs typeface="+mn-cs"/>
              </a:defRPr>
            </a:lvl2pPr>
            <a:lvl3pPr marL="1200150" marR="0" indent="-144000" algn="l" defTabSz="914400" fontAlgn="auto" rtl="0" eaLnBrk="1" latinLnBrk="0" hangingPunct="1">
              <a:lnSpc>
                <a:spcPct val="100000"/>
              </a:lnSpc>
              <a:spcBef>
                <a:spcPct val="0"/>
              </a:spcBef>
              <a:spcAft>
                <a:spcPts val="600"/>
              </a:spcAft>
              <a:buClr>
                <a:srgbClr val="5C6F7C"/>
              </a:buClr>
              <a:buSzTx/>
              <a:buFont typeface="Arial" panose="020b0604020202020204" pitchFamily="34" charset="0"/>
              <a:buChar char="•"/>
              <a:defRPr sz="1200" kern="1200" baseline="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GB" sz="3200" b="1" i="1" dirty="1">
                <a:solidFill>
                  <a:schemeClr val="bg1"/>
                </a:solidFill>
              </a:rPr>
              <a:t>«En advokat skal gi råd til klienten og ivareta hans interesser raskt, samvittighetsfullt og påpasselig. Advokaten er personlig ansvarlig for å utføre de oppgaver han påtar seg. Han skal holde klienten underrettet om sakens gang.»</a:t>
            </a:r>
          </a:p>
          <a:p>
            <a:pPr marL="0" indent="0" algn="ctr">
              <a:buNone/>
            </a:pPr>
            <a:endParaRPr lang="en-GB" sz="3200" b="1" i="1">
              <a:solidFill>
                <a:schemeClr val="bg1"/>
              </a:solidFill>
            </a:endParaRPr>
          </a:p>
        </p:txBody>
      </p:sp>
    </p:spTree>
    <p:extLst>
      <p:ext uri="{BB962C8B-B14F-4D97-AF65-F5344CB8AC3E}">
        <p14:creationId xmlns:p14="http://schemas.microsoft.com/office/powerpoint/2010/main" val="4270222812"/>
      </p:ext>
    </p:extLst>
  </p:cSld>
  <p:clrMapOvr>
    <a:masterClrMapping/>
  </p:clrMapOvr>
  <p:transition spd="med">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2" name="Plassholder for tekst 1">
            <a:extLst>
              <a:ext uri="{FF2B5EF4-FFF2-40B4-BE49-F238E27FC236}">
                <a16:creationId xmlns:a16="http://schemas.microsoft.com/office/drawing/2014/main" id="{3D64A75A-F541-E845-9FA8-7AF9128981E4}"/>
              </a:ext>
            </a:extLst>
          </p:cNvPr>
          <p:cNvSpPr>
            <a:spLocks noGrp="1"/>
          </p:cNvSpPr>
          <p:nvPr>
            <p:ph type="body" sz="quarter" idx="10"/>
          </p:nvPr>
        </p:nvSpPr>
        <p:spPr/>
        <p:txBody>
          <a:bodyPr/>
          <a:lstStyle/>
          <a:p>
            <a:r>
              <a:rPr lang="nb-NO" dirty="1"/>
              <a:t>Plikt til å holde seg digitalt oppdatert ?</a:t>
            </a:r>
            <a:endParaRPr lang="en-GB"/>
          </a:p>
        </p:txBody>
      </p:sp>
      <p:sp>
        <p:nvSpPr>
          <p:cNvPr id="3" name="Plassholder for tekst 2">
            <a:extLst>
              <a:ext uri="{FF2B5EF4-FFF2-40B4-BE49-F238E27FC236}">
                <a16:creationId xmlns:a16="http://schemas.microsoft.com/office/drawing/2014/main" id="{7D1F8412-383B-F54D-B1E8-943F56147C39}"/>
              </a:ext>
            </a:extLst>
          </p:cNvPr>
          <p:cNvSpPr>
            <a:spLocks noGrp="1"/>
          </p:cNvSpPr>
          <p:nvPr>
            <p:ph type="body" sz="quarter" idx="11"/>
          </p:nvPr>
        </p:nvSpPr>
        <p:spPr/>
        <p:txBody>
          <a:bodyPr>
            <a:noAutofit/>
          </a:bodyPr>
          <a:lstStyle/>
          <a:p>
            <a:r>
              <a:rPr lang="nb-NO" dirty="1"/>
              <a:t>Forholdet til domstolene – Aktørportalen</a:t>
            </a:r>
          </a:p>
          <a:p>
            <a:pPr marL="598950" lvl="1" indent="0">
              <a:buNone/>
            </a:pPr>
            <a:endParaRPr lang="nb-NO"/>
          </a:p>
          <a:p>
            <a:pPr lvl="1"/>
            <a:r>
              <a:rPr lang="nb-NO" sz="2000" dirty="1" smtClean="0">
                <a:latin typeface="Arial" panose="020b0604020202020204" pitchFamily="34" charset="0"/>
                <a:cs typeface="Arial" panose="020b0604020202020204" pitchFamily="34" charset="0"/>
              </a:rPr>
              <a:t> Obligatorisk </a:t>
            </a:r>
            <a:r>
              <a:rPr lang="nb-NO" sz="2000" dirty="1">
                <a:latin typeface="Arial" panose="020b0604020202020204" pitchFamily="34" charset="0"/>
                <a:cs typeface="Arial" panose="020b0604020202020204" pitchFamily="34" charset="0"/>
              </a:rPr>
              <a:t>for alle advokater fra 15. september 2018</a:t>
            </a:r>
          </a:p>
          <a:p>
            <a:endParaRPr lang="nb-NO"/>
          </a:p>
          <a:p>
            <a:pPr lvl="1"/>
            <a:r>
              <a:rPr lang="nb-NO" sz="2000" dirty="1" smtClean="0">
                <a:latin typeface="Arial" panose="020b0604020202020204" pitchFamily="34" charset="0"/>
                <a:cs typeface="Arial" panose="020b0604020202020204" pitchFamily="34" charset="0"/>
              </a:rPr>
              <a:t> Alle </a:t>
            </a:r>
            <a:r>
              <a:rPr lang="nb-NO" sz="2000" dirty="1">
                <a:latin typeface="Arial" panose="020b0604020202020204" pitchFamily="34" charset="0"/>
                <a:cs typeface="Arial" panose="020b0604020202020204" pitchFamily="34" charset="0"/>
              </a:rPr>
              <a:t>tingretter og lagmannsretter med per 22. november 2018</a:t>
            </a:r>
          </a:p>
          <a:p>
            <a:pPr lvl="1"/>
            <a:endParaRPr lang="nb-NO" sz="2000">
              <a:latin typeface="Arial" panose="020b0604020202020204" pitchFamily="34" charset="0"/>
              <a:cs typeface="Arial" panose="020b0604020202020204" pitchFamily="34" charset="0"/>
            </a:endParaRPr>
          </a:p>
          <a:p>
            <a:pPr lvl="1"/>
            <a:r>
              <a:rPr lang="nb-NO" sz="2000" dirty="1" smtClean="0">
                <a:latin typeface="Arial" panose="020b0604020202020204" pitchFamily="34" charset="0"/>
                <a:cs typeface="Arial" panose="020b0604020202020204" pitchFamily="34" charset="0"/>
              </a:rPr>
              <a:t> Høyesterett </a:t>
            </a:r>
            <a:r>
              <a:rPr lang="nb-NO" sz="2000" dirty="1">
                <a:latin typeface="Arial" panose="020b0604020202020204" pitchFamily="34" charset="0"/>
                <a:cs typeface="Arial" panose="020b0604020202020204" pitchFamily="34" charset="0"/>
              </a:rPr>
              <a:t>fra 11. desember 2018</a:t>
            </a:r>
          </a:p>
          <a:p>
            <a:pPr lvl="1"/>
            <a:endParaRPr lang="nb-NO" sz="2000">
              <a:latin typeface="Arial" panose="020b0604020202020204" pitchFamily="34" charset="0"/>
              <a:cs typeface="Arial" panose="020b0604020202020204" pitchFamily="34" charset="0"/>
            </a:endParaRPr>
          </a:p>
          <a:p>
            <a:r>
              <a:rPr lang="nb-NO" dirty="1"/>
              <a:t>Forskrift om elektronisk kommunikasjon med domstolene (ELSAM-forskriften)</a:t>
            </a:r>
          </a:p>
          <a:p>
            <a:endParaRPr lang="nb-NO"/>
          </a:p>
        </p:txBody>
      </p:sp>
    </p:spTree>
    <p:extLst>
      <p:ext uri="{BB962C8B-B14F-4D97-AF65-F5344CB8AC3E}">
        <p14:creationId xmlns:p14="http://schemas.microsoft.com/office/powerpoint/2010/main" val="3444245084"/>
      </p:ext>
    </p:extLst>
  </p:cSld>
  <p:clrMapOvr>
    <a:masterClrMapping/>
  </p:clrMapOvr>
  <p:transition spd="med">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2" name="Plassholder for tekst 1">
            <a:extLst>
              <a:ext uri="{FF2B5EF4-FFF2-40B4-BE49-F238E27FC236}">
                <a16:creationId xmlns:a16="http://schemas.microsoft.com/office/drawing/2014/main" id="{3D64A75A-F541-E845-9FA8-7AF9128981E4}"/>
              </a:ext>
            </a:extLst>
          </p:cNvPr>
          <p:cNvSpPr>
            <a:spLocks noGrp="1"/>
          </p:cNvSpPr>
          <p:nvPr>
            <p:ph type="body" sz="quarter" idx="10"/>
          </p:nvPr>
        </p:nvSpPr>
        <p:spPr/>
        <p:txBody>
          <a:bodyPr/>
          <a:lstStyle/>
          <a:p>
            <a:r>
              <a:rPr lang="nb-NO" dirty="1"/>
              <a:t>Advokaters taushets- og fortrolighetsplikt</a:t>
            </a:r>
            <a:endParaRPr lang="en-GB"/>
          </a:p>
        </p:txBody>
      </p:sp>
      <p:sp>
        <p:nvSpPr>
          <p:cNvPr id="3" name="Plassholder for tekst 2">
            <a:extLst>
              <a:ext uri="{FF2B5EF4-FFF2-40B4-BE49-F238E27FC236}">
                <a16:creationId xmlns:a16="http://schemas.microsoft.com/office/drawing/2014/main" id="{7D1F8412-383B-F54D-B1E8-943F56147C39}"/>
              </a:ext>
            </a:extLst>
          </p:cNvPr>
          <p:cNvSpPr>
            <a:spLocks noGrp="1"/>
          </p:cNvSpPr>
          <p:nvPr>
            <p:ph type="body" sz="quarter" idx="11"/>
          </p:nvPr>
        </p:nvSpPr>
        <p:spPr>
          <a:xfrm>
            <a:off x="3792538" y="1777140"/>
            <a:ext cx="7920036" cy="3888457"/>
          </a:xfrm>
        </p:spPr>
        <p:txBody>
          <a:bodyPr>
            <a:noAutofit/>
          </a:bodyPr>
          <a:lstStyle/>
          <a:p>
            <a:r>
              <a:rPr lang="nb-NO" dirty="1"/>
              <a:t>Lovbestemt taushetsplikt, strl. § 211</a:t>
            </a:r>
            <a:endParaRPr lang="nb-NO" sz="1600">
              <a:latin typeface="+mn-lt"/>
              <a:cs typeface="+mn-cs"/>
            </a:endParaRPr>
          </a:p>
          <a:p>
            <a:endParaRPr lang="nb-NO" sz="1600">
              <a:latin typeface="+mn-lt"/>
              <a:cs typeface="+mn-cs"/>
            </a:endParaRPr>
          </a:p>
          <a:p>
            <a:r>
              <a:rPr lang="nb-NO" sz="2000" dirty="1">
                <a:latin typeface="Arial" panose="020b0604020202020204" pitchFamily="34" charset="0"/>
                <a:cs typeface="Arial" panose="020b0604020202020204" pitchFamily="34" charset="0"/>
              </a:rPr>
              <a:t>Forslag om selvstendig regel om advokaters taushetsplikt i ny </a:t>
            </a:r>
            <a:r>
              <a:rPr lang="nb-NO" sz="2000" dirty="1">
                <a:latin typeface="Arial" panose="020b0604020202020204" pitchFamily="34" charset="0"/>
                <a:cs typeface="Arial" panose="020b0604020202020204" pitchFamily="34" charset="0"/>
              </a:rPr>
              <a:t>advokatlov</a:t>
            </a:r>
            <a:r>
              <a:rPr lang="nb-NO" sz="2000" dirty="1">
                <a:latin typeface="Arial" panose="020b0604020202020204" pitchFamily="34" charset="0"/>
                <a:cs typeface="Arial" panose="020b0604020202020204" pitchFamily="34" charset="0"/>
              </a:rPr>
              <a:t> (NOU 2015:3)</a:t>
            </a:r>
          </a:p>
          <a:p>
            <a:pPr marL="0" indent="0">
              <a:buNone/>
            </a:pPr>
            <a:endParaRPr lang="nb-NO"/>
          </a:p>
        </p:txBody>
      </p:sp>
      <p:pic>
        <p:nvPicPr>
          <p:cNvPr id="5" name="Bilde 4">
            <a:extLst>
              <a:ext uri="{FF2B5EF4-FFF2-40B4-BE49-F238E27FC236}">
                <a16:creationId xmlns:a16="http://schemas.microsoft.com/office/drawing/2014/main" id="{9611D256-E676-EE4E-82C3-E2A54A7D5853}"/>
              </a:ext>
            </a:extLst>
          </p:cNvPr>
          <p:cNvPicPr>
            <a:picLocks noChangeAspect="1"/>
          </p:cNvPicPr>
          <p:nvPr/>
        </p:nvPicPr>
        <p:blipFill>
          <a:blip r:embed="rId3"/>
          <a:srcRect t="1295" r="2020"/>
          <a:stretch>
            <a:fillRect/>
          </a:stretch>
        </p:blipFill>
        <p:spPr>
          <a:xfrm>
            <a:off x="479426" y="1847654"/>
            <a:ext cx="2933078" cy="3734584"/>
          </a:xfrm>
          <a:prstGeom prst="rect"/>
        </p:spPr>
      </p:pic>
    </p:spTree>
    <p:extLst>
      <p:ext uri="{BB962C8B-B14F-4D97-AF65-F5344CB8AC3E}">
        <p14:creationId xmlns:p14="http://schemas.microsoft.com/office/powerpoint/2010/main" val="4183839084"/>
      </p:ext>
    </p:extLst>
  </p:cSld>
  <p:clrMapOvr>
    <a:masterClrMapping/>
  </p:clrMapOvr>
  <p:transition spd="med">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2" name="Plassholder for tekst 1">
            <a:extLst>
              <a:ext uri="{FF2B5EF4-FFF2-40B4-BE49-F238E27FC236}">
                <a16:creationId xmlns:a16="http://schemas.microsoft.com/office/drawing/2014/main" id="{3D64A75A-F541-E845-9FA8-7AF9128981E4}"/>
              </a:ext>
            </a:extLst>
          </p:cNvPr>
          <p:cNvSpPr>
            <a:spLocks noGrp="1"/>
          </p:cNvSpPr>
          <p:nvPr>
            <p:ph type="body" sz="quarter" idx="10"/>
          </p:nvPr>
        </p:nvSpPr>
        <p:spPr/>
        <p:txBody>
          <a:bodyPr/>
          <a:lstStyle/>
          <a:p>
            <a:r>
              <a:rPr lang="nb-NO" dirty="1"/>
              <a:t>Advokaters taushets- og fortrolighetsplikt</a:t>
            </a:r>
            <a:endParaRPr lang="en-GB"/>
          </a:p>
        </p:txBody>
      </p:sp>
      <p:sp>
        <p:nvSpPr>
          <p:cNvPr id="3" name="Plassholder for tekst 2">
            <a:extLst>
              <a:ext uri="{FF2B5EF4-FFF2-40B4-BE49-F238E27FC236}">
                <a16:creationId xmlns:a16="http://schemas.microsoft.com/office/drawing/2014/main" id="{7D1F8412-383B-F54D-B1E8-943F56147C39}"/>
              </a:ext>
            </a:extLst>
          </p:cNvPr>
          <p:cNvSpPr>
            <a:spLocks noGrp="1"/>
          </p:cNvSpPr>
          <p:nvPr>
            <p:ph type="body" sz="quarter" idx="11"/>
          </p:nvPr>
        </p:nvSpPr>
        <p:spPr/>
        <p:txBody>
          <a:bodyPr>
            <a:noAutofit/>
          </a:bodyPr>
          <a:lstStyle/>
          <a:p>
            <a:r>
              <a:rPr lang="nb-NO" sz="2400" dirty="1"/>
              <a:t>Utvidet fortrolighetsplikt i RGA pkt. 2.3.2</a:t>
            </a:r>
          </a:p>
          <a:p>
            <a:endParaRPr lang="nb-NO" sz="2400"/>
          </a:p>
          <a:p>
            <a:pPr marL="598950" lvl="1" indent="0">
              <a:buNone/>
            </a:pPr>
            <a:r>
              <a:rPr lang="nb-NO" sz="2400" i="1" dirty="1">
                <a:latin typeface="Arial" panose="020b0604020202020204" pitchFamily="34" charset="0"/>
                <a:cs typeface="Arial" panose="020b0604020202020204" pitchFamily="34" charset="0"/>
              </a:rPr>
              <a:t>"Opplysninger advokaten blir kjent med i sitt virke som advokat, må behandles fortrolig også når opplysningene ikke omfattes av hans lovbestemte taushetsplikt. Plikten til fortrolighet er ikke tidsbegrenset."</a:t>
            </a:r>
          </a:p>
          <a:p>
            <a:endParaRPr lang="nb-NO" sz="2400"/>
          </a:p>
          <a:p>
            <a:endParaRPr lang="nb-NO" sz="2400"/>
          </a:p>
          <a:p>
            <a:endParaRPr lang="nb-NO" sz="2400"/>
          </a:p>
        </p:txBody>
      </p:sp>
    </p:spTree>
    <p:extLst>
      <p:ext uri="{BB962C8B-B14F-4D97-AF65-F5344CB8AC3E}">
        <p14:creationId xmlns:p14="http://schemas.microsoft.com/office/powerpoint/2010/main" val="2679395546"/>
      </p:ext>
    </p:extLst>
  </p:cSld>
  <p:clrMapOvr>
    <a:masterClrMapping/>
  </p:clrMapOvr>
  <p:transition spd="med">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2" name="Plassholder for tekst 1">
            <a:extLst>
              <a:ext uri="{FF2B5EF4-FFF2-40B4-BE49-F238E27FC236}">
                <a16:creationId xmlns:a16="http://schemas.microsoft.com/office/drawing/2014/main" id="{3D64A75A-F541-E845-9FA8-7AF9128981E4}"/>
              </a:ext>
            </a:extLst>
          </p:cNvPr>
          <p:cNvSpPr>
            <a:spLocks noGrp="1"/>
          </p:cNvSpPr>
          <p:nvPr>
            <p:ph type="body" sz="quarter" idx="10"/>
          </p:nvPr>
        </p:nvSpPr>
        <p:spPr/>
        <p:txBody>
          <a:bodyPr/>
          <a:lstStyle/>
          <a:p>
            <a:r>
              <a:rPr lang="nb-NO" dirty="1"/>
              <a:t>Advokaters taushets- og fortrolighetsplikt</a:t>
            </a:r>
            <a:endParaRPr lang="en-GB"/>
          </a:p>
        </p:txBody>
      </p:sp>
      <p:sp>
        <p:nvSpPr>
          <p:cNvPr id="3" name="Plassholder for tekst 2">
            <a:extLst>
              <a:ext uri="{FF2B5EF4-FFF2-40B4-BE49-F238E27FC236}">
                <a16:creationId xmlns:a16="http://schemas.microsoft.com/office/drawing/2014/main" id="{7D1F8412-383B-F54D-B1E8-943F56147C39}"/>
              </a:ext>
            </a:extLst>
          </p:cNvPr>
          <p:cNvSpPr>
            <a:spLocks noGrp="1"/>
          </p:cNvSpPr>
          <p:nvPr>
            <p:ph type="body" sz="quarter" idx="11"/>
          </p:nvPr>
        </p:nvSpPr>
        <p:spPr/>
        <p:txBody>
          <a:bodyPr>
            <a:noAutofit/>
          </a:bodyPr>
          <a:lstStyle/>
          <a:p>
            <a:r>
              <a:rPr lang="nb-NO" dirty="1"/>
              <a:t>Er de tekniske løsningene sikre nok til å ivareta taushets- og fortrolighetsplikten?</a:t>
            </a:r>
          </a:p>
          <a:p>
            <a:endParaRPr lang="nb-NO" sz="2000">
              <a:latin typeface="Arial" panose="020b0604020202020204" pitchFamily="34" charset="0"/>
              <a:cs typeface="Arial" panose="020b0604020202020204" pitchFamily="34" charset="0"/>
            </a:endParaRPr>
          </a:p>
          <a:p>
            <a:pPr lvl="1"/>
            <a:r>
              <a:rPr lang="nb-NO" sz="2000" dirty="1">
                <a:latin typeface="Arial" panose="020b0604020202020204" pitchFamily="34" charset="0"/>
                <a:cs typeface="Arial" panose="020b0604020202020204" pitchFamily="34" charset="0"/>
              </a:rPr>
              <a:t>Skytjenester, web-hotell, videokonferanser, epost mv</a:t>
            </a:r>
          </a:p>
          <a:p>
            <a:pPr lvl="1"/>
            <a:endParaRPr lang="nb-NO" sz="2000">
              <a:latin typeface="Arial" panose="020b0604020202020204" pitchFamily="34" charset="0"/>
              <a:cs typeface="Arial" panose="020b0604020202020204" pitchFamily="34" charset="0"/>
            </a:endParaRPr>
          </a:p>
          <a:p>
            <a:pPr lvl="1"/>
            <a:r>
              <a:rPr lang="nb-NO" sz="2000" dirty="1">
                <a:latin typeface="Arial" panose="020b0604020202020204" pitchFamily="34" charset="0"/>
                <a:cs typeface="Arial" panose="020b0604020202020204" pitchFamily="34" charset="0"/>
              </a:rPr>
              <a:t>Forslag til bestemmelse i ny </a:t>
            </a:r>
            <a:r>
              <a:rPr lang="nb-NO" sz="2000" dirty="1">
                <a:latin typeface="Arial" panose="020b0604020202020204" pitchFamily="34" charset="0"/>
                <a:cs typeface="Arial" panose="020b0604020202020204" pitchFamily="34" charset="0"/>
              </a:rPr>
              <a:t>advokatlov</a:t>
            </a:r>
            <a:r>
              <a:rPr lang="nb-NO" sz="2000" dirty="1">
                <a:latin typeface="Arial" panose="020b0604020202020204" pitchFamily="34" charset="0"/>
                <a:cs typeface="Arial" panose="020b0604020202020204" pitchFamily="34" charset="0"/>
              </a:rPr>
              <a:t> (NOU 2015:3)</a:t>
            </a:r>
          </a:p>
          <a:p>
            <a:pPr marL="598950" lvl="1" indent="0">
              <a:buNone/>
            </a:pPr>
            <a:endParaRPr lang="nb-NO" sz="2000">
              <a:latin typeface="Arial" panose="020b0604020202020204" pitchFamily="34" charset="0"/>
              <a:cs typeface="Arial" panose="020b0604020202020204" pitchFamily="34" charset="0"/>
            </a:endParaRPr>
          </a:p>
          <a:p>
            <a:pPr marL="536525" lvl="2" indent="0">
              <a:buNone/>
            </a:pPr>
            <a:r>
              <a:rPr lang="nb-NO" sz="2000" b="1" dirty="1">
                <a:latin typeface="Arial" panose="020b0604020202020204" pitchFamily="34" charset="0"/>
                <a:cs typeface="Arial" panose="020b0604020202020204" pitchFamily="34" charset="0"/>
              </a:rPr>
              <a:t>§ 29. Informasjonssikkerhet. </a:t>
            </a:r>
          </a:p>
          <a:p>
            <a:pPr marL="536525" lvl="2" indent="0">
              <a:buNone/>
            </a:pPr>
            <a:r>
              <a:rPr lang="nb-NO" sz="2000" dirty="1">
                <a:latin typeface="Arial" panose="020b0604020202020204" pitchFamily="34" charset="0"/>
                <a:cs typeface="Arial" panose="020b0604020202020204" pitchFamily="34" charset="0"/>
              </a:rPr>
              <a:t>Advokater og advokatforetak skal sørge for tilfredsstillende informasjonssikkerhet ved å innrette kontorhold, datasystemer og arkiver slik at hensynene til klienter og andres krav på fortrolighet, integritet og tilgjengelighet ivaretas.</a:t>
            </a:r>
          </a:p>
        </p:txBody>
      </p:sp>
    </p:spTree>
    <p:extLst>
      <p:ext uri="{BB962C8B-B14F-4D97-AF65-F5344CB8AC3E}">
        <p14:creationId xmlns:p14="http://schemas.microsoft.com/office/powerpoint/2010/main" val="2383593572"/>
      </p:ext>
    </p:extLst>
  </p:cSld>
  <p:clrMapOvr>
    <a:masterClrMapping/>
  </p:clrMapOvr>
  <p:transition spd="med">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2" name="Plassholder for tekst 1"/>
          <p:cNvSpPr>
            <a:spLocks noGrp="1"/>
          </p:cNvSpPr>
          <p:nvPr>
            <p:ph type="body" sz="quarter" idx="10"/>
          </p:nvPr>
        </p:nvSpPr>
        <p:spPr/>
        <p:txBody>
          <a:bodyPr/>
          <a:lstStyle/>
          <a:p>
            <a:r>
              <a:rPr lang="nb-NO" dirty="1" smtClean="0"/>
              <a:t>Aktuelle etiske problemstillinger 	</a:t>
            </a:r>
            <a:endParaRPr lang="en-GB"/>
          </a:p>
        </p:txBody>
      </p:sp>
      <p:sp>
        <p:nvSpPr>
          <p:cNvPr id="3" name="Plassholder for tekst 2"/>
          <p:cNvSpPr>
            <a:spLocks noGrp="1"/>
          </p:cNvSpPr>
          <p:nvPr>
            <p:ph type="body" sz="quarter" idx="11"/>
          </p:nvPr>
        </p:nvSpPr>
        <p:spPr/>
        <p:txBody>
          <a:bodyPr/>
          <a:lstStyle/>
          <a:p>
            <a:endParaRPr lang="en-GB"/>
          </a:p>
        </p:txBody>
      </p:sp>
    </p:spTree>
    <p:extLst>
      <p:ext uri="{BB962C8B-B14F-4D97-AF65-F5344CB8AC3E}">
        <p14:creationId xmlns:p14="http://schemas.microsoft.com/office/powerpoint/2010/main" val="312862228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3" name="Plassholder for tekst 1">
            <a:extLst>
              <a:ext uri="{FF2B5EF4-FFF2-40B4-BE49-F238E27FC236}">
                <a16:creationId xmlns:a16="http://schemas.microsoft.com/office/drawing/2014/main" id="{04FC1EA7-0EFA-C14C-A014-DA4160AD5865}"/>
              </a:ext>
            </a:extLst>
          </p:cNvPr>
          <p:cNvSpPr txBox="1"/>
          <p:nvPr/>
        </p:nvSpPr>
        <p:spPr>
          <a:xfrm>
            <a:off x="508000" y="2276872"/>
            <a:ext cx="11176000" cy="2091502"/>
          </a:xfrm>
          <a:prstGeom prst="rect"/>
        </p:spPr>
        <p:txBody>
          <a:bodyPr/>
          <a:lstStyle>
            <a:lvl1pPr marL="180000" marR="0" indent="-180000" algn="l" defTabSz="914400" fontAlgn="auto" rtl="0" eaLnBrk="1" latinLnBrk="0" hangingPunct="1">
              <a:lnSpc>
                <a:spcPct val="100000"/>
              </a:lnSpc>
              <a:spcBef>
                <a:spcPct val="0"/>
              </a:spcBef>
              <a:spcAft>
                <a:spcPts val="600"/>
              </a:spcAft>
              <a:buClr>
                <a:srgbClr val="5C6F7C"/>
              </a:buClr>
              <a:buSzTx/>
              <a:buFont typeface="Arial" panose="020b0604020202020204" pitchFamily="34" charset="0"/>
              <a:buChar char="•"/>
              <a:defRPr sz="1800" kern="1200">
                <a:solidFill>
                  <a:srgbClr val="414041"/>
                </a:solidFill>
                <a:latin typeface="+mn-lt"/>
                <a:ea typeface="+mn-ea"/>
                <a:cs typeface="+mn-cs"/>
              </a:defRPr>
            </a:lvl1pPr>
            <a:lvl2pPr marL="742950" indent="-144000" algn="l" defTabSz="914400" rtl="0" eaLnBrk="1" latinLnBrk="0" hangingPunct="1">
              <a:spcBef>
                <a:spcPct val="0"/>
              </a:spcBef>
              <a:spcAft>
                <a:spcPts val="600"/>
              </a:spcAft>
              <a:buClr>
                <a:srgbClr val="5C6F7C"/>
              </a:buClr>
              <a:buFont typeface="Arial" pitchFamily="34" charset="0"/>
              <a:buChar char="–"/>
              <a:defRPr sz="1600" kern="1200" baseline="0">
                <a:solidFill>
                  <a:schemeClr val="tx1"/>
                </a:solidFill>
                <a:latin typeface="+mn-lt"/>
                <a:ea typeface="+mn-ea"/>
                <a:cs typeface="+mn-cs"/>
              </a:defRPr>
            </a:lvl2pPr>
            <a:lvl3pPr marL="1200150" marR="0" indent="-144000" algn="l" defTabSz="914400" fontAlgn="auto" rtl="0" eaLnBrk="1" latinLnBrk="0" hangingPunct="1">
              <a:lnSpc>
                <a:spcPct val="100000"/>
              </a:lnSpc>
              <a:spcBef>
                <a:spcPct val="0"/>
              </a:spcBef>
              <a:spcAft>
                <a:spcPts val="600"/>
              </a:spcAft>
              <a:buClr>
                <a:srgbClr val="5C6F7C"/>
              </a:buClr>
              <a:buSzTx/>
              <a:buFont typeface="Arial" panose="020b0604020202020204" pitchFamily="34" charset="0"/>
              <a:buChar char="•"/>
              <a:defRPr sz="1200" kern="1200" baseline="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GB" sz="3200" b="1" i="1" dirty="1">
                <a:solidFill>
                  <a:schemeClr val="bg1"/>
                </a:solidFill>
              </a:rPr>
              <a:t>Hva gjør du som advokat dersom du mottar en feilsendt</a:t>
            </a:r>
          </a:p>
          <a:p>
            <a:pPr marL="0" indent="0" algn="ctr">
              <a:buNone/>
            </a:pPr>
            <a:r>
              <a:rPr lang="en-GB" sz="3200" b="1" i="1" dirty="1">
                <a:solidFill>
                  <a:schemeClr val="bg1"/>
                </a:solidFill>
              </a:rPr>
              <a:t>epost fra en advokat i et annet firma, med sensitivt innhold,</a:t>
            </a:r>
            <a:br>
              <a:rPr lang="en-GB" sz="3200" b="1" i="1" dirty="1">
                <a:solidFill>
                  <a:schemeClr val="bg1"/>
                </a:solidFill>
              </a:rPr>
            </a:br>
            <a:r>
              <a:rPr lang="en-GB" sz="3200" b="1" i="1" dirty="1">
                <a:solidFill>
                  <a:schemeClr val="bg1"/>
                </a:solidFill>
              </a:rPr>
              <a:t>og hvor innholdet ikke har tilknytning til noen kunde eller</a:t>
            </a:r>
            <a:br>
              <a:rPr lang="en-GB" sz="3200" b="1" i="1" dirty="1">
                <a:solidFill>
                  <a:schemeClr val="bg1"/>
                </a:solidFill>
              </a:rPr>
            </a:br>
            <a:r>
              <a:rPr lang="en-GB" sz="3200" b="1" i="1" dirty="1">
                <a:solidFill>
                  <a:schemeClr val="bg1"/>
                </a:solidFill>
              </a:rPr>
              <a:t>sak du jobber med?</a:t>
            </a:r>
          </a:p>
          <a:p>
            <a:pPr marL="0" indent="0" algn="ctr">
              <a:buNone/>
            </a:pPr>
            <a:endParaRPr lang="en-GB" sz="3200" b="1" i="1">
              <a:solidFill>
                <a:schemeClr val="bg1"/>
              </a:solidFill>
            </a:endParaRPr>
          </a:p>
        </p:txBody>
      </p:sp>
      <p:sp>
        <p:nvSpPr>
          <p:cNvPr id="4" name="Plassholder for tekst 1">
            <a:extLst>
              <a:ext uri="{FF2B5EF4-FFF2-40B4-BE49-F238E27FC236}">
                <a16:creationId xmlns:a16="http://schemas.microsoft.com/office/drawing/2014/main" id="{23335406-B230-0642-90AA-04E076121567}"/>
              </a:ext>
            </a:extLst>
          </p:cNvPr>
          <p:cNvSpPr txBox="1"/>
          <p:nvPr/>
        </p:nvSpPr>
        <p:spPr>
          <a:xfrm>
            <a:off x="508000" y="1681126"/>
            <a:ext cx="11176000" cy="595746"/>
          </a:xfrm>
          <a:prstGeom prst="rect"/>
        </p:spPr>
        <p:txBody>
          <a:bodyPr/>
          <a:lstStyle>
            <a:lvl1pPr marL="180000" marR="0" indent="-180000" algn="l" defTabSz="914400" fontAlgn="auto" rtl="0" eaLnBrk="1" latinLnBrk="0" hangingPunct="1">
              <a:lnSpc>
                <a:spcPct val="100000"/>
              </a:lnSpc>
              <a:spcBef>
                <a:spcPct val="0"/>
              </a:spcBef>
              <a:spcAft>
                <a:spcPts val="600"/>
              </a:spcAft>
              <a:buClr>
                <a:srgbClr val="5C6F7C"/>
              </a:buClr>
              <a:buSzTx/>
              <a:buFont typeface="Arial" panose="020b0604020202020204" pitchFamily="34" charset="0"/>
              <a:buChar char="•"/>
              <a:defRPr sz="1800" kern="1200">
                <a:solidFill>
                  <a:srgbClr val="414041"/>
                </a:solidFill>
                <a:latin typeface="+mn-lt"/>
                <a:ea typeface="+mn-ea"/>
                <a:cs typeface="+mn-cs"/>
              </a:defRPr>
            </a:lvl1pPr>
            <a:lvl2pPr marL="742950" indent="-144000" algn="l" defTabSz="914400" rtl="0" eaLnBrk="1" latinLnBrk="0" hangingPunct="1">
              <a:spcBef>
                <a:spcPct val="0"/>
              </a:spcBef>
              <a:spcAft>
                <a:spcPts val="600"/>
              </a:spcAft>
              <a:buClr>
                <a:srgbClr val="5C6F7C"/>
              </a:buClr>
              <a:buFont typeface="Arial" pitchFamily="34" charset="0"/>
              <a:buChar char="–"/>
              <a:defRPr sz="1600" kern="1200" baseline="0">
                <a:solidFill>
                  <a:schemeClr val="tx1"/>
                </a:solidFill>
                <a:latin typeface="+mn-lt"/>
                <a:ea typeface="+mn-ea"/>
                <a:cs typeface="+mn-cs"/>
              </a:defRPr>
            </a:lvl2pPr>
            <a:lvl3pPr marL="1200150" marR="0" indent="-144000" algn="l" defTabSz="914400" fontAlgn="auto" rtl="0" eaLnBrk="1" latinLnBrk="0" hangingPunct="1">
              <a:lnSpc>
                <a:spcPct val="100000"/>
              </a:lnSpc>
              <a:spcBef>
                <a:spcPct val="0"/>
              </a:spcBef>
              <a:spcAft>
                <a:spcPts val="600"/>
              </a:spcAft>
              <a:buClr>
                <a:srgbClr val="5C6F7C"/>
              </a:buClr>
              <a:buSzTx/>
              <a:buFont typeface="Arial" panose="020b0604020202020204" pitchFamily="34" charset="0"/>
              <a:buChar char="•"/>
              <a:defRPr sz="1200" kern="1200" baseline="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GB" sz="2000" dirty="1">
                <a:solidFill>
                  <a:schemeClr val="bg1"/>
                </a:solidFill>
                <a:latin typeface="Arial" panose="020b0604020202020204" pitchFamily="34" charset="0"/>
                <a:cs typeface="Arial" panose="020b0604020202020204" pitchFamily="34" charset="0"/>
              </a:rPr>
              <a:t>Eksempel</a:t>
            </a:r>
            <a:r>
              <a:rPr lang="en-GB" sz="2000" dirty="1">
                <a:solidFill>
                  <a:schemeClr val="bg1"/>
                </a:solidFill>
                <a:latin typeface="Arial" panose="020b0604020202020204" pitchFamily="34" charset="0"/>
                <a:cs typeface="Arial" panose="020b0604020202020204" pitchFamily="34" charset="0"/>
              </a:rPr>
              <a:t> 1</a:t>
            </a:r>
          </a:p>
        </p:txBody>
      </p:sp>
    </p:spTree>
    <p:extLst>
      <p:ext uri="{BB962C8B-B14F-4D97-AF65-F5344CB8AC3E}">
        <p14:creationId xmlns:p14="http://schemas.microsoft.com/office/powerpoint/2010/main" val="863297416"/>
      </p:ext>
    </p:extLst>
  </p:cSld>
  <p:clrMapOvr>
    <a:masterClrMapping/>
  </p:clrMapOvr>
  <p:transition spd="med">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5" name="Plassholder for tekst 1">
            <a:extLst>
              <a:ext uri="{FF2B5EF4-FFF2-40B4-BE49-F238E27FC236}">
                <a16:creationId xmlns:a16="http://schemas.microsoft.com/office/drawing/2014/main" id="{930C5DD7-26B9-DD44-BDFD-EB85DC55C236}"/>
              </a:ext>
            </a:extLst>
          </p:cNvPr>
          <p:cNvSpPr txBox="1"/>
          <p:nvPr/>
        </p:nvSpPr>
        <p:spPr>
          <a:xfrm>
            <a:off x="508000" y="2276872"/>
            <a:ext cx="11176000" cy="2091502"/>
          </a:xfrm>
          <a:prstGeom prst="rect"/>
        </p:spPr>
        <p:txBody>
          <a:bodyPr/>
          <a:lstStyle>
            <a:lvl1pPr marL="180000" marR="0" indent="-180000" algn="l" defTabSz="914400" fontAlgn="auto" rtl="0" eaLnBrk="1" latinLnBrk="0" hangingPunct="1">
              <a:lnSpc>
                <a:spcPct val="100000"/>
              </a:lnSpc>
              <a:spcBef>
                <a:spcPct val="0"/>
              </a:spcBef>
              <a:spcAft>
                <a:spcPts val="600"/>
              </a:spcAft>
              <a:buClr>
                <a:srgbClr val="5C6F7C"/>
              </a:buClr>
              <a:buSzTx/>
              <a:buFont typeface="Arial" panose="020b0604020202020204" pitchFamily="34" charset="0"/>
              <a:buChar char="•"/>
              <a:defRPr sz="1800" kern="1200">
                <a:solidFill>
                  <a:srgbClr val="414041"/>
                </a:solidFill>
                <a:latin typeface="+mn-lt"/>
                <a:ea typeface="+mn-ea"/>
                <a:cs typeface="+mn-cs"/>
              </a:defRPr>
            </a:lvl1pPr>
            <a:lvl2pPr marL="742950" indent="-144000" algn="l" defTabSz="914400" rtl="0" eaLnBrk="1" latinLnBrk="0" hangingPunct="1">
              <a:spcBef>
                <a:spcPct val="0"/>
              </a:spcBef>
              <a:spcAft>
                <a:spcPts val="600"/>
              </a:spcAft>
              <a:buClr>
                <a:srgbClr val="5C6F7C"/>
              </a:buClr>
              <a:buFont typeface="Arial" pitchFamily="34" charset="0"/>
              <a:buChar char="–"/>
              <a:defRPr sz="1600" kern="1200" baseline="0">
                <a:solidFill>
                  <a:schemeClr val="tx1"/>
                </a:solidFill>
                <a:latin typeface="+mn-lt"/>
                <a:ea typeface="+mn-ea"/>
                <a:cs typeface="+mn-cs"/>
              </a:defRPr>
            </a:lvl2pPr>
            <a:lvl3pPr marL="1200150" marR="0" indent="-144000" algn="l" defTabSz="914400" fontAlgn="auto" rtl="0" eaLnBrk="1" latinLnBrk="0" hangingPunct="1">
              <a:lnSpc>
                <a:spcPct val="100000"/>
              </a:lnSpc>
              <a:spcBef>
                <a:spcPct val="0"/>
              </a:spcBef>
              <a:spcAft>
                <a:spcPts val="600"/>
              </a:spcAft>
              <a:buClr>
                <a:srgbClr val="5C6F7C"/>
              </a:buClr>
              <a:buSzTx/>
              <a:buFont typeface="Arial" panose="020b0604020202020204" pitchFamily="34" charset="0"/>
              <a:buChar char="•"/>
              <a:defRPr sz="1200" kern="1200" baseline="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GB" sz="3200" b="1" i="1" dirty="1">
                <a:solidFill>
                  <a:schemeClr val="bg1"/>
                </a:solidFill>
              </a:rPr>
              <a:t>«Overfor kolleger skal en advokat alltid opptre med den hensynsfullhet og imøtekommenhet som er forenlig med klientens interesse.»</a:t>
            </a:r>
          </a:p>
          <a:p>
            <a:pPr marL="0" indent="0" algn="ctr">
              <a:buNone/>
            </a:pPr>
            <a:endParaRPr lang="en-GB" sz="3200" b="1" i="1">
              <a:solidFill>
                <a:schemeClr val="bg1"/>
              </a:solidFill>
            </a:endParaRPr>
          </a:p>
        </p:txBody>
      </p:sp>
      <p:sp>
        <p:nvSpPr>
          <p:cNvPr id="6" name="Plassholder for tekst 1">
            <a:extLst>
              <a:ext uri="{FF2B5EF4-FFF2-40B4-BE49-F238E27FC236}">
                <a16:creationId xmlns:a16="http://schemas.microsoft.com/office/drawing/2014/main" id="{E7714AB6-8FC3-CA49-A9DC-2F5BC7A2FF15}"/>
              </a:ext>
            </a:extLst>
          </p:cNvPr>
          <p:cNvSpPr txBox="1"/>
          <p:nvPr/>
        </p:nvSpPr>
        <p:spPr>
          <a:xfrm>
            <a:off x="508000" y="1681126"/>
            <a:ext cx="11176000" cy="595746"/>
          </a:xfrm>
          <a:prstGeom prst="rect"/>
        </p:spPr>
        <p:txBody>
          <a:bodyPr/>
          <a:lstStyle>
            <a:lvl1pPr marL="180000" marR="0" indent="-180000" algn="l" defTabSz="914400" fontAlgn="auto" rtl="0" eaLnBrk="1" latinLnBrk="0" hangingPunct="1">
              <a:lnSpc>
                <a:spcPct val="100000"/>
              </a:lnSpc>
              <a:spcBef>
                <a:spcPct val="0"/>
              </a:spcBef>
              <a:spcAft>
                <a:spcPts val="600"/>
              </a:spcAft>
              <a:buClr>
                <a:srgbClr val="5C6F7C"/>
              </a:buClr>
              <a:buSzTx/>
              <a:buFont typeface="Arial" panose="020b0604020202020204" pitchFamily="34" charset="0"/>
              <a:buChar char="•"/>
              <a:defRPr sz="1800" kern="1200">
                <a:solidFill>
                  <a:srgbClr val="414041"/>
                </a:solidFill>
                <a:latin typeface="+mn-lt"/>
                <a:ea typeface="+mn-ea"/>
                <a:cs typeface="+mn-cs"/>
              </a:defRPr>
            </a:lvl1pPr>
            <a:lvl2pPr marL="742950" indent="-144000" algn="l" defTabSz="914400" rtl="0" eaLnBrk="1" latinLnBrk="0" hangingPunct="1">
              <a:spcBef>
                <a:spcPct val="0"/>
              </a:spcBef>
              <a:spcAft>
                <a:spcPts val="600"/>
              </a:spcAft>
              <a:buClr>
                <a:srgbClr val="5C6F7C"/>
              </a:buClr>
              <a:buFont typeface="Arial" pitchFamily="34" charset="0"/>
              <a:buChar char="–"/>
              <a:defRPr sz="1600" kern="1200" baseline="0">
                <a:solidFill>
                  <a:schemeClr val="tx1"/>
                </a:solidFill>
                <a:latin typeface="+mn-lt"/>
                <a:ea typeface="+mn-ea"/>
                <a:cs typeface="+mn-cs"/>
              </a:defRPr>
            </a:lvl2pPr>
            <a:lvl3pPr marL="1200150" marR="0" indent="-144000" algn="l" defTabSz="914400" fontAlgn="auto" rtl="0" eaLnBrk="1" latinLnBrk="0" hangingPunct="1">
              <a:lnSpc>
                <a:spcPct val="100000"/>
              </a:lnSpc>
              <a:spcBef>
                <a:spcPct val="0"/>
              </a:spcBef>
              <a:spcAft>
                <a:spcPts val="600"/>
              </a:spcAft>
              <a:buClr>
                <a:srgbClr val="5C6F7C"/>
              </a:buClr>
              <a:buSzTx/>
              <a:buFont typeface="Arial" panose="020b0604020202020204" pitchFamily="34" charset="0"/>
              <a:buChar char="•"/>
              <a:defRPr sz="1200" kern="1200" baseline="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GB" sz="2000" dirty="1">
                <a:solidFill>
                  <a:schemeClr val="bg1"/>
                </a:solidFill>
                <a:latin typeface="Arial" panose="020b0604020202020204" pitchFamily="34" charset="0"/>
                <a:cs typeface="Arial" panose="020b0604020202020204" pitchFamily="34" charset="0"/>
              </a:rPr>
              <a:t>RGA 5.1 </a:t>
            </a:r>
            <a:r>
              <a:rPr lang="en-GB" sz="2000" dirty="1">
                <a:solidFill>
                  <a:schemeClr val="bg1"/>
                </a:solidFill>
                <a:latin typeface="Arial" panose="020b0604020202020204" pitchFamily="34" charset="0"/>
                <a:cs typeface="Arial" panose="020b0604020202020204" pitchFamily="34" charset="0"/>
              </a:rPr>
              <a:t>annet</a:t>
            </a:r>
            <a:r>
              <a:rPr lang="en-GB" sz="2000" dirty="1">
                <a:solidFill>
                  <a:schemeClr val="bg1"/>
                </a:solidFill>
                <a:latin typeface="Arial" panose="020b0604020202020204" pitchFamily="34" charset="0"/>
                <a:cs typeface="Arial" panose="020b0604020202020204" pitchFamily="34" charset="0"/>
              </a:rPr>
              <a:t> </a:t>
            </a:r>
            <a:r>
              <a:rPr lang="en-GB" sz="2000" dirty="1">
                <a:solidFill>
                  <a:schemeClr val="bg1"/>
                </a:solidFill>
                <a:latin typeface="Arial" panose="020b0604020202020204" pitchFamily="34" charset="0"/>
                <a:cs typeface="Arial" panose="020b0604020202020204" pitchFamily="34" charset="0"/>
              </a:rPr>
              <a:t>ledd</a:t>
            </a:r>
            <a:r>
              <a:rPr lang="en-GB" sz="2000" dirty="1">
                <a:solidFill>
                  <a:schemeClr val="bg1"/>
                </a:solidFill>
                <a:latin typeface="Arial" panose="020b0604020202020204" pitchFamily="34" charset="0"/>
                <a:cs typeface="Arial" panose="020b0604020202020204" pitchFamily="34" charset="0"/>
              </a:rPr>
              <a:t>:</a:t>
            </a:r>
          </a:p>
          <a:p>
            <a:pPr marL="0" indent="0" algn="ctr">
              <a:buNone/>
            </a:pPr>
            <a:endParaRPr lang="en-GB" sz="200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74640552"/>
      </p:ext>
    </p:extLst>
  </p:cSld>
  <p:clrMapOvr>
    <a:masterClrMapping/>
  </p:clrMapOvr>
  <p:transition spd="med">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3" name="Plassholder for tekst 1">
            <a:extLst>
              <a:ext uri="{FF2B5EF4-FFF2-40B4-BE49-F238E27FC236}">
                <a16:creationId xmlns:a16="http://schemas.microsoft.com/office/drawing/2014/main" id="{04FC1EA7-0EFA-C14C-A014-DA4160AD5865}"/>
              </a:ext>
            </a:extLst>
          </p:cNvPr>
          <p:cNvSpPr txBox="1"/>
          <p:nvPr/>
        </p:nvSpPr>
        <p:spPr>
          <a:xfrm>
            <a:off x="508000" y="2276872"/>
            <a:ext cx="11176000" cy="2091502"/>
          </a:xfrm>
          <a:prstGeom prst="rect"/>
        </p:spPr>
        <p:txBody>
          <a:bodyPr/>
          <a:lstStyle>
            <a:lvl1pPr marL="180000" marR="0" indent="-180000" algn="l" defTabSz="914400" fontAlgn="auto" rtl="0" eaLnBrk="1" latinLnBrk="0" hangingPunct="1">
              <a:lnSpc>
                <a:spcPct val="100000"/>
              </a:lnSpc>
              <a:spcBef>
                <a:spcPct val="0"/>
              </a:spcBef>
              <a:spcAft>
                <a:spcPts val="600"/>
              </a:spcAft>
              <a:buClr>
                <a:srgbClr val="5C6F7C"/>
              </a:buClr>
              <a:buSzTx/>
              <a:buFont typeface="Arial" panose="020b0604020202020204" pitchFamily="34" charset="0"/>
              <a:buChar char="•"/>
              <a:defRPr sz="1800" kern="1200">
                <a:solidFill>
                  <a:srgbClr val="414041"/>
                </a:solidFill>
                <a:latin typeface="+mn-lt"/>
                <a:ea typeface="+mn-ea"/>
                <a:cs typeface="+mn-cs"/>
              </a:defRPr>
            </a:lvl1pPr>
            <a:lvl2pPr marL="742950" indent="-144000" algn="l" defTabSz="914400" rtl="0" eaLnBrk="1" latinLnBrk="0" hangingPunct="1">
              <a:spcBef>
                <a:spcPct val="0"/>
              </a:spcBef>
              <a:spcAft>
                <a:spcPts val="600"/>
              </a:spcAft>
              <a:buClr>
                <a:srgbClr val="5C6F7C"/>
              </a:buClr>
              <a:buFont typeface="Arial" pitchFamily="34" charset="0"/>
              <a:buChar char="–"/>
              <a:defRPr sz="1600" kern="1200" baseline="0">
                <a:solidFill>
                  <a:schemeClr val="tx1"/>
                </a:solidFill>
                <a:latin typeface="+mn-lt"/>
                <a:ea typeface="+mn-ea"/>
                <a:cs typeface="+mn-cs"/>
              </a:defRPr>
            </a:lvl2pPr>
            <a:lvl3pPr marL="1200150" marR="0" indent="-144000" algn="l" defTabSz="914400" fontAlgn="auto" rtl="0" eaLnBrk="1" latinLnBrk="0" hangingPunct="1">
              <a:lnSpc>
                <a:spcPct val="100000"/>
              </a:lnSpc>
              <a:spcBef>
                <a:spcPct val="0"/>
              </a:spcBef>
              <a:spcAft>
                <a:spcPts val="600"/>
              </a:spcAft>
              <a:buClr>
                <a:srgbClr val="5C6F7C"/>
              </a:buClr>
              <a:buSzTx/>
              <a:buFont typeface="Arial" panose="020b0604020202020204" pitchFamily="34" charset="0"/>
              <a:buChar char="•"/>
              <a:defRPr sz="1200" kern="1200" baseline="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GB" sz="3200" b="1" i="1" dirty="1">
                <a:solidFill>
                  <a:schemeClr val="bg1"/>
                </a:solidFill>
              </a:rPr>
              <a:t>Hva gjør du som advokat i en tvist dersom du mottar en epost fra motpartens advokat som inneholder en prosessrisikovurdering?</a:t>
            </a:r>
          </a:p>
          <a:p>
            <a:pPr marL="0" indent="0" algn="ctr">
              <a:buNone/>
            </a:pPr>
            <a:endParaRPr lang="en-GB" sz="3200" b="1" i="1">
              <a:solidFill>
                <a:schemeClr val="bg1"/>
              </a:solidFill>
            </a:endParaRPr>
          </a:p>
        </p:txBody>
      </p:sp>
      <p:sp>
        <p:nvSpPr>
          <p:cNvPr id="4" name="Plassholder for tekst 1">
            <a:extLst>
              <a:ext uri="{FF2B5EF4-FFF2-40B4-BE49-F238E27FC236}">
                <a16:creationId xmlns:a16="http://schemas.microsoft.com/office/drawing/2014/main" id="{23335406-B230-0642-90AA-04E076121567}"/>
              </a:ext>
            </a:extLst>
          </p:cNvPr>
          <p:cNvSpPr txBox="1"/>
          <p:nvPr/>
        </p:nvSpPr>
        <p:spPr>
          <a:xfrm>
            <a:off x="508000" y="1681126"/>
            <a:ext cx="11176000" cy="595746"/>
          </a:xfrm>
          <a:prstGeom prst="rect"/>
        </p:spPr>
        <p:txBody>
          <a:bodyPr/>
          <a:lstStyle>
            <a:lvl1pPr marL="180000" marR="0" indent="-180000" algn="l" defTabSz="914400" fontAlgn="auto" rtl="0" eaLnBrk="1" latinLnBrk="0" hangingPunct="1">
              <a:lnSpc>
                <a:spcPct val="100000"/>
              </a:lnSpc>
              <a:spcBef>
                <a:spcPct val="0"/>
              </a:spcBef>
              <a:spcAft>
                <a:spcPts val="600"/>
              </a:spcAft>
              <a:buClr>
                <a:srgbClr val="5C6F7C"/>
              </a:buClr>
              <a:buSzTx/>
              <a:buFont typeface="Arial" panose="020b0604020202020204" pitchFamily="34" charset="0"/>
              <a:buChar char="•"/>
              <a:defRPr sz="1800" kern="1200">
                <a:solidFill>
                  <a:srgbClr val="414041"/>
                </a:solidFill>
                <a:latin typeface="+mn-lt"/>
                <a:ea typeface="+mn-ea"/>
                <a:cs typeface="+mn-cs"/>
              </a:defRPr>
            </a:lvl1pPr>
            <a:lvl2pPr marL="742950" indent="-144000" algn="l" defTabSz="914400" rtl="0" eaLnBrk="1" latinLnBrk="0" hangingPunct="1">
              <a:spcBef>
                <a:spcPct val="0"/>
              </a:spcBef>
              <a:spcAft>
                <a:spcPts val="600"/>
              </a:spcAft>
              <a:buClr>
                <a:srgbClr val="5C6F7C"/>
              </a:buClr>
              <a:buFont typeface="Arial" pitchFamily="34" charset="0"/>
              <a:buChar char="–"/>
              <a:defRPr sz="1600" kern="1200" baseline="0">
                <a:solidFill>
                  <a:schemeClr val="tx1"/>
                </a:solidFill>
                <a:latin typeface="+mn-lt"/>
                <a:ea typeface="+mn-ea"/>
                <a:cs typeface="+mn-cs"/>
              </a:defRPr>
            </a:lvl2pPr>
            <a:lvl3pPr marL="1200150" marR="0" indent="-144000" algn="l" defTabSz="914400" fontAlgn="auto" rtl="0" eaLnBrk="1" latinLnBrk="0" hangingPunct="1">
              <a:lnSpc>
                <a:spcPct val="100000"/>
              </a:lnSpc>
              <a:spcBef>
                <a:spcPct val="0"/>
              </a:spcBef>
              <a:spcAft>
                <a:spcPts val="600"/>
              </a:spcAft>
              <a:buClr>
                <a:srgbClr val="5C6F7C"/>
              </a:buClr>
              <a:buSzTx/>
              <a:buFont typeface="Arial" panose="020b0604020202020204" pitchFamily="34" charset="0"/>
              <a:buChar char="•"/>
              <a:defRPr sz="1200" kern="1200" baseline="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GB" sz="2000" dirty="1">
                <a:solidFill>
                  <a:schemeClr val="bg1"/>
                </a:solidFill>
                <a:latin typeface="Arial" panose="020b0604020202020204" pitchFamily="34" charset="0"/>
                <a:cs typeface="Arial" panose="020b0604020202020204" pitchFamily="34" charset="0"/>
              </a:rPr>
              <a:t>Eksempel</a:t>
            </a:r>
            <a:r>
              <a:rPr lang="en-GB" sz="2000" dirty="1">
                <a:solidFill>
                  <a:schemeClr val="bg1"/>
                </a:solidFill>
                <a:latin typeface="Arial" panose="020b0604020202020204" pitchFamily="34" charset="0"/>
                <a:cs typeface="Arial" panose="020b0604020202020204" pitchFamily="34" charset="0"/>
              </a:rPr>
              <a:t> 2</a:t>
            </a:r>
          </a:p>
        </p:txBody>
      </p:sp>
    </p:spTree>
    <p:extLst>
      <p:ext uri="{BB962C8B-B14F-4D97-AF65-F5344CB8AC3E}">
        <p14:creationId xmlns:p14="http://schemas.microsoft.com/office/powerpoint/2010/main" val="1075729612"/>
      </p:ext>
    </p:extLst>
  </p:cSld>
  <p:clrMapOvr>
    <a:masterClrMapping/>
  </p:clrMapOvr>
  <p:transition spd="med">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3" name="Plassholder for tekst 1">
            <a:extLst>
              <a:ext uri="{FF2B5EF4-FFF2-40B4-BE49-F238E27FC236}">
                <a16:creationId xmlns:a16="http://schemas.microsoft.com/office/drawing/2014/main" id="{04FC1EA7-0EFA-C14C-A014-DA4160AD5865}"/>
              </a:ext>
            </a:extLst>
          </p:cNvPr>
          <p:cNvSpPr txBox="1"/>
          <p:nvPr/>
        </p:nvSpPr>
        <p:spPr>
          <a:xfrm>
            <a:off x="508000" y="2276872"/>
            <a:ext cx="11176000" cy="2091502"/>
          </a:xfrm>
          <a:prstGeom prst="rect"/>
        </p:spPr>
        <p:txBody>
          <a:bodyPr/>
          <a:lstStyle>
            <a:lvl1pPr marL="180000" marR="0" indent="-180000" algn="l" defTabSz="914400" fontAlgn="auto" rtl="0" eaLnBrk="1" latinLnBrk="0" hangingPunct="1">
              <a:lnSpc>
                <a:spcPct val="100000"/>
              </a:lnSpc>
              <a:spcBef>
                <a:spcPct val="0"/>
              </a:spcBef>
              <a:spcAft>
                <a:spcPts val="600"/>
              </a:spcAft>
              <a:buClr>
                <a:srgbClr val="5C6F7C"/>
              </a:buClr>
              <a:buSzTx/>
              <a:buFont typeface="Arial" panose="020b0604020202020204" pitchFamily="34" charset="0"/>
              <a:buChar char="•"/>
              <a:defRPr sz="1800" kern="1200">
                <a:solidFill>
                  <a:srgbClr val="414041"/>
                </a:solidFill>
                <a:latin typeface="+mn-lt"/>
                <a:ea typeface="+mn-ea"/>
                <a:cs typeface="+mn-cs"/>
              </a:defRPr>
            </a:lvl1pPr>
            <a:lvl2pPr marL="742950" indent="-144000" algn="l" defTabSz="914400" rtl="0" eaLnBrk="1" latinLnBrk="0" hangingPunct="1">
              <a:spcBef>
                <a:spcPct val="0"/>
              </a:spcBef>
              <a:spcAft>
                <a:spcPts val="600"/>
              </a:spcAft>
              <a:buClr>
                <a:srgbClr val="5C6F7C"/>
              </a:buClr>
              <a:buFont typeface="Arial" pitchFamily="34" charset="0"/>
              <a:buChar char="–"/>
              <a:defRPr sz="1600" kern="1200" baseline="0">
                <a:solidFill>
                  <a:schemeClr val="tx1"/>
                </a:solidFill>
                <a:latin typeface="+mn-lt"/>
                <a:ea typeface="+mn-ea"/>
                <a:cs typeface="+mn-cs"/>
              </a:defRPr>
            </a:lvl2pPr>
            <a:lvl3pPr marL="1200150" marR="0" indent="-144000" algn="l" defTabSz="914400" fontAlgn="auto" rtl="0" eaLnBrk="1" latinLnBrk="0" hangingPunct="1">
              <a:lnSpc>
                <a:spcPct val="100000"/>
              </a:lnSpc>
              <a:spcBef>
                <a:spcPct val="0"/>
              </a:spcBef>
              <a:spcAft>
                <a:spcPts val="600"/>
              </a:spcAft>
              <a:buClr>
                <a:srgbClr val="5C6F7C"/>
              </a:buClr>
              <a:buSzTx/>
              <a:buFont typeface="Arial" panose="020b0604020202020204" pitchFamily="34" charset="0"/>
              <a:buChar char="•"/>
              <a:defRPr sz="1200" kern="1200" baseline="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GB" sz="3200" b="1" i="1" dirty="1">
                <a:solidFill>
                  <a:schemeClr val="bg1"/>
                </a:solidFill>
              </a:rPr>
              <a:t>Hva gjør du som advokat hvis du mottar et utkast til</a:t>
            </a:r>
          </a:p>
          <a:p>
            <a:pPr marL="0" indent="0" algn="ctr">
              <a:buNone/>
            </a:pPr>
            <a:r>
              <a:rPr lang="en-GB" sz="3200" b="1" i="1" dirty="1">
                <a:solidFill>
                  <a:schemeClr val="bg1"/>
                </a:solidFill>
              </a:rPr>
              <a:t>en stevning fra motparten med kommentarer som du</a:t>
            </a:r>
            <a:br>
              <a:rPr lang="en-GB" sz="3200" b="1" i="1" dirty="1">
                <a:solidFill>
                  <a:schemeClr val="bg1"/>
                </a:solidFill>
              </a:rPr>
            </a:br>
            <a:r>
              <a:rPr lang="en-GB" sz="3200" b="1" i="1" dirty="1">
                <a:solidFill>
                  <a:schemeClr val="bg1"/>
                </a:solidFill>
              </a:rPr>
              <a:t>tror er ment til internt bruk?</a:t>
            </a:r>
          </a:p>
          <a:p>
            <a:pPr marL="0" indent="0" algn="ctr">
              <a:buNone/>
            </a:pPr>
            <a:endParaRPr lang="en-GB" sz="3200" b="1" i="1">
              <a:solidFill>
                <a:schemeClr val="bg1"/>
              </a:solidFill>
            </a:endParaRPr>
          </a:p>
        </p:txBody>
      </p:sp>
      <p:sp>
        <p:nvSpPr>
          <p:cNvPr id="4" name="Plassholder for tekst 1">
            <a:extLst>
              <a:ext uri="{FF2B5EF4-FFF2-40B4-BE49-F238E27FC236}">
                <a16:creationId xmlns:a16="http://schemas.microsoft.com/office/drawing/2014/main" id="{23335406-B230-0642-90AA-04E076121567}"/>
              </a:ext>
            </a:extLst>
          </p:cNvPr>
          <p:cNvSpPr txBox="1"/>
          <p:nvPr/>
        </p:nvSpPr>
        <p:spPr>
          <a:xfrm>
            <a:off x="508000" y="1681126"/>
            <a:ext cx="11176000" cy="595746"/>
          </a:xfrm>
          <a:prstGeom prst="rect"/>
        </p:spPr>
        <p:txBody>
          <a:bodyPr/>
          <a:lstStyle>
            <a:lvl1pPr marL="180000" marR="0" indent="-180000" algn="l" defTabSz="914400" fontAlgn="auto" rtl="0" eaLnBrk="1" latinLnBrk="0" hangingPunct="1">
              <a:lnSpc>
                <a:spcPct val="100000"/>
              </a:lnSpc>
              <a:spcBef>
                <a:spcPct val="0"/>
              </a:spcBef>
              <a:spcAft>
                <a:spcPts val="600"/>
              </a:spcAft>
              <a:buClr>
                <a:srgbClr val="5C6F7C"/>
              </a:buClr>
              <a:buSzTx/>
              <a:buFont typeface="Arial" panose="020b0604020202020204" pitchFamily="34" charset="0"/>
              <a:buChar char="•"/>
              <a:defRPr sz="1800" kern="1200">
                <a:solidFill>
                  <a:srgbClr val="414041"/>
                </a:solidFill>
                <a:latin typeface="+mn-lt"/>
                <a:ea typeface="+mn-ea"/>
                <a:cs typeface="+mn-cs"/>
              </a:defRPr>
            </a:lvl1pPr>
            <a:lvl2pPr marL="742950" indent="-144000" algn="l" defTabSz="914400" rtl="0" eaLnBrk="1" latinLnBrk="0" hangingPunct="1">
              <a:spcBef>
                <a:spcPct val="0"/>
              </a:spcBef>
              <a:spcAft>
                <a:spcPts val="600"/>
              </a:spcAft>
              <a:buClr>
                <a:srgbClr val="5C6F7C"/>
              </a:buClr>
              <a:buFont typeface="Arial" pitchFamily="34" charset="0"/>
              <a:buChar char="–"/>
              <a:defRPr sz="1600" kern="1200" baseline="0">
                <a:solidFill>
                  <a:schemeClr val="tx1"/>
                </a:solidFill>
                <a:latin typeface="+mn-lt"/>
                <a:ea typeface="+mn-ea"/>
                <a:cs typeface="+mn-cs"/>
              </a:defRPr>
            </a:lvl2pPr>
            <a:lvl3pPr marL="1200150" marR="0" indent="-144000" algn="l" defTabSz="914400" fontAlgn="auto" rtl="0" eaLnBrk="1" latinLnBrk="0" hangingPunct="1">
              <a:lnSpc>
                <a:spcPct val="100000"/>
              </a:lnSpc>
              <a:spcBef>
                <a:spcPct val="0"/>
              </a:spcBef>
              <a:spcAft>
                <a:spcPts val="600"/>
              </a:spcAft>
              <a:buClr>
                <a:srgbClr val="5C6F7C"/>
              </a:buClr>
              <a:buSzTx/>
              <a:buFont typeface="Arial" panose="020b0604020202020204" pitchFamily="34" charset="0"/>
              <a:buChar char="•"/>
              <a:defRPr sz="1200" kern="1200" baseline="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GB" sz="2000" dirty="1">
                <a:solidFill>
                  <a:schemeClr val="bg1"/>
                </a:solidFill>
                <a:latin typeface="Arial" panose="020b0604020202020204" pitchFamily="34" charset="0"/>
                <a:cs typeface="Arial" panose="020b0604020202020204" pitchFamily="34" charset="0"/>
              </a:rPr>
              <a:t>Eksempel</a:t>
            </a:r>
            <a:r>
              <a:rPr lang="en-GB" sz="2000" dirty="1">
                <a:solidFill>
                  <a:schemeClr val="bg1"/>
                </a:solidFill>
                <a:latin typeface="Arial" panose="020b0604020202020204" pitchFamily="34" charset="0"/>
                <a:cs typeface="Arial" panose="020b0604020202020204" pitchFamily="34" charset="0"/>
              </a:rPr>
              <a:t> 3</a:t>
            </a:r>
          </a:p>
        </p:txBody>
      </p:sp>
    </p:spTree>
    <p:extLst>
      <p:ext uri="{BB962C8B-B14F-4D97-AF65-F5344CB8AC3E}">
        <p14:creationId xmlns:p14="http://schemas.microsoft.com/office/powerpoint/2010/main" val="3377736616"/>
      </p:ext>
    </p:extLst>
  </p:cSld>
  <p:clrMapOvr>
    <a:masterClrMapping/>
  </p:clrMapOvr>
  <p:transition spd="med">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3E3590E6-8E0F-E241-BA14-79154EF14F21}"/>
              </a:ext>
            </a:extLst>
          </p:cNvPr>
          <p:cNvPicPr>
            <a:picLocks noChangeAspect="1"/>
          </p:cNvPicPr>
          <p:nvPr/>
        </p:nvPicPr>
        <p:blipFill>
          <a:blip r:embed="rId3"/>
          <a:srcRect t="9044" b="7814"/>
          <a:stretch>
            <a:fillRect/>
          </a:stretch>
        </p:blipFill>
        <p:spPr>
          <a:xfrm>
            <a:off x="9263" y="0"/>
            <a:ext cx="12182737" cy="6871455"/>
          </a:xfrm>
          <a:prstGeom prst="rect"/>
        </p:spPr>
      </p:pic>
    </p:spTree>
    <p:extLst>
      <p:ext uri="{BB962C8B-B14F-4D97-AF65-F5344CB8AC3E}">
        <p14:creationId xmlns:p14="http://schemas.microsoft.com/office/powerpoint/2010/main" val="3096005384"/>
      </p:ext>
    </p:extLst>
  </p:cSld>
  <p:clrMapOvr>
    <a:masterClrMapping/>
  </p:clrMapOvr>
  <p:transition spd="med">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3" name="Plassholder for tekst 1">
            <a:extLst>
              <a:ext uri="{FF2B5EF4-FFF2-40B4-BE49-F238E27FC236}">
                <a16:creationId xmlns:a16="http://schemas.microsoft.com/office/drawing/2014/main" id="{04FC1EA7-0EFA-C14C-A014-DA4160AD5865}"/>
              </a:ext>
            </a:extLst>
          </p:cNvPr>
          <p:cNvSpPr txBox="1"/>
          <p:nvPr/>
        </p:nvSpPr>
        <p:spPr>
          <a:xfrm>
            <a:off x="508000" y="2276872"/>
            <a:ext cx="11176000" cy="2091502"/>
          </a:xfrm>
          <a:prstGeom prst="rect"/>
        </p:spPr>
        <p:txBody>
          <a:bodyPr/>
          <a:lstStyle>
            <a:lvl1pPr marL="180000" marR="0" indent="-180000" algn="l" defTabSz="914400" fontAlgn="auto" rtl="0" eaLnBrk="1" latinLnBrk="0" hangingPunct="1">
              <a:lnSpc>
                <a:spcPct val="100000"/>
              </a:lnSpc>
              <a:spcBef>
                <a:spcPct val="0"/>
              </a:spcBef>
              <a:spcAft>
                <a:spcPts val="600"/>
              </a:spcAft>
              <a:buClr>
                <a:srgbClr val="5C6F7C"/>
              </a:buClr>
              <a:buSzTx/>
              <a:buFont typeface="Arial" panose="020b0604020202020204" pitchFamily="34" charset="0"/>
              <a:buChar char="•"/>
              <a:defRPr sz="1800" kern="1200">
                <a:solidFill>
                  <a:srgbClr val="414041"/>
                </a:solidFill>
                <a:latin typeface="+mn-lt"/>
                <a:ea typeface="+mn-ea"/>
                <a:cs typeface="+mn-cs"/>
              </a:defRPr>
            </a:lvl1pPr>
            <a:lvl2pPr marL="742950" indent="-144000" algn="l" defTabSz="914400" rtl="0" eaLnBrk="1" latinLnBrk="0" hangingPunct="1">
              <a:spcBef>
                <a:spcPct val="0"/>
              </a:spcBef>
              <a:spcAft>
                <a:spcPts val="600"/>
              </a:spcAft>
              <a:buClr>
                <a:srgbClr val="5C6F7C"/>
              </a:buClr>
              <a:buFont typeface="Arial" pitchFamily="34" charset="0"/>
              <a:buChar char="–"/>
              <a:defRPr sz="1600" kern="1200" baseline="0">
                <a:solidFill>
                  <a:schemeClr val="tx1"/>
                </a:solidFill>
                <a:latin typeface="+mn-lt"/>
                <a:ea typeface="+mn-ea"/>
                <a:cs typeface="+mn-cs"/>
              </a:defRPr>
            </a:lvl2pPr>
            <a:lvl3pPr marL="1200150" marR="0" indent="-144000" algn="l" defTabSz="914400" fontAlgn="auto" rtl="0" eaLnBrk="1" latinLnBrk="0" hangingPunct="1">
              <a:lnSpc>
                <a:spcPct val="100000"/>
              </a:lnSpc>
              <a:spcBef>
                <a:spcPct val="0"/>
              </a:spcBef>
              <a:spcAft>
                <a:spcPts val="600"/>
              </a:spcAft>
              <a:buClr>
                <a:srgbClr val="5C6F7C"/>
              </a:buClr>
              <a:buSzTx/>
              <a:buFont typeface="Arial" panose="020b0604020202020204" pitchFamily="34" charset="0"/>
              <a:buChar char="•"/>
              <a:defRPr sz="1200" kern="1200" baseline="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GB" sz="3200" b="1" i="1" dirty="1">
                <a:solidFill>
                  <a:schemeClr val="bg1"/>
                </a:solidFill>
              </a:rPr>
              <a:t>Hva gjør du som advokat hvis du får tilgang til</a:t>
            </a:r>
            <a:br>
              <a:rPr lang="en-GB" sz="3200" b="1" i="1" dirty="1">
                <a:solidFill>
                  <a:schemeClr val="bg1"/>
                </a:solidFill>
              </a:rPr>
            </a:br>
            <a:r>
              <a:rPr lang="en-GB" sz="3200" b="1" i="1" dirty="1">
                <a:solidFill>
                  <a:schemeClr val="bg1"/>
                </a:solidFill>
              </a:rPr>
              <a:t>avslørende metadata fra motpartens advokat?</a:t>
            </a:r>
          </a:p>
          <a:p>
            <a:pPr marL="0" indent="0" algn="ctr">
              <a:buNone/>
            </a:pPr>
            <a:endParaRPr lang="en-GB" sz="3200" b="1" i="1">
              <a:solidFill>
                <a:schemeClr val="bg1"/>
              </a:solidFill>
            </a:endParaRPr>
          </a:p>
        </p:txBody>
      </p:sp>
      <p:sp>
        <p:nvSpPr>
          <p:cNvPr id="4" name="Plassholder for tekst 1">
            <a:extLst>
              <a:ext uri="{FF2B5EF4-FFF2-40B4-BE49-F238E27FC236}">
                <a16:creationId xmlns:a16="http://schemas.microsoft.com/office/drawing/2014/main" id="{23335406-B230-0642-90AA-04E076121567}"/>
              </a:ext>
            </a:extLst>
          </p:cNvPr>
          <p:cNvSpPr txBox="1"/>
          <p:nvPr/>
        </p:nvSpPr>
        <p:spPr>
          <a:xfrm>
            <a:off x="508000" y="1681126"/>
            <a:ext cx="11176000" cy="595746"/>
          </a:xfrm>
          <a:prstGeom prst="rect"/>
        </p:spPr>
        <p:txBody>
          <a:bodyPr/>
          <a:lstStyle>
            <a:lvl1pPr marL="180000" marR="0" indent="-180000" algn="l" defTabSz="914400" fontAlgn="auto" rtl="0" eaLnBrk="1" latinLnBrk="0" hangingPunct="1">
              <a:lnSpc>
                <a:spcPct val="100000"/>
              </a:lnSpc>
              <a:spcBef>
                <a:spcPct val="0"/>
              </a:spcBef>
              <a:spcAft>
                <a:spcPts val="600"/>
              </a:spcAft>
              <a:buClr>
                <a:srgbClr val="5C6F7C"/>
              </a:buClr>
              <a:buSzTx/>
              <a:buFont typeface="Arial" panose="020b0604020202020204" pitchFamily="34" charset="0"/>
              <a:buChar char="•"/>
              <a:defRPr sz="1800" kern="1200">
                <a:solidFill>
                  <a:srgbClr val="414041"/>
                </a:solidFill>
                <a:latin typeface="+mn-lt"/>
                <a:ea typeface="+mn-ea"/>
                <a:cs typeface="+mn-cs"/>
              </a:defRPr>
            </a:lvl1pPr>
            <a:lvl2pPr marL="742950" indent="-144000" algn="l" defTabSz="914400" rtl="0" eaLnBrk="1" latinLnBrk="0" hangingPunct="1">
              <a:spcBef>
                <a:spcPct val="0"/>
              </a:spcBef>
              <a:spcAft>
                <a:spcPts val="600"/>
              </a:spcAft>
              <a:buClr>
                <a:srgbClr val="5C6F7C"/>
              </a:buClr>
              <a:buFont typeface="Arial" pitchFamily="34" charset="0"/>
              <a:buChar char="–"/>
              <a:defRPr sz="1600" kern="1200" baseline="0">
                <a:solidFill>
                  <a:schemeClr val="tx1"/>
                </a:solidFill>
                <a:latin typeface="+mn-lt"/>
                <a:ea typeface="+mn-ea"/>
                <a:cs typeface="+mn-cs"/>
              </a:defRPr>
            </a:lvl2pPr>
            <a:lvl3pPr marL="1200150" marR="0" indent="-144000" algn="l" defTabSz="914400" fontAlgn="auto" rtl="0" eaLnBrk="1" latinLnBrk="0" hangingPunct="1">
              <a:lnSpc>
                <a:spcPct val="100000"/>
              </a:lnSpc>
              <a:spcBef>
                <a:spcPct val="0"/>
              </a:spcBef>
              <a:spcAft>
                <a:spcPts val="600"/>
              </a:spcAft>
              <a:buClr>
                <a:srgbClr val="5C6F7C"/>
              </a:buClr>
              <a:buSzTx/>
              <a:buFont typeface="Arial" panose="020b0604020202020204" pitchFamily="34" charset="0"/>
              <a:buChar char="•"/>
              <a:defRPr sz="1200" kern="1200" baseline="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GB" sz="2000" dirty="1">
                <a:solidFill>
                  <a:schemeClr val="bg1"/>
                </a:solidFill>
                <a:latin typeface="Arial" panose="020b0604020202020204" pitchFamily="34" charset="0"/>
                <a:cs typeface="Arial" panose="020b0604020202020204" pitchFamily="34" charset="0"/>
              </a:rPr>
              <a:t>Eksempel</a:t>
            </a:r>
            <a:r>
              <a:rPr lang="en-GB" sz="2000" dirty="1">
                <a:solidFill>
                  <a:schemeClr val="bg1"/>
                </a:solidFill>
                <a:latin typeface="Arial" panose="020b0604020202020204" pitchFamily="34" charset="0"/>
                <a:cs typeface="Arial" panose="020b0604020202020204" pitchFamily="34" charset="0"/>
              </a:rPr>
              <a:t> 4</a:t>
            </a:r>
          </a:p>
        </p:txBody>
      </p:sp>
    </p:spTree>
    <p:extLst>
      <p:ext uri="{BB962C8B-B14F-4D97-AF65-F5344CB8AC3E}">
        <p14:creationId xmlns:p14="http://schemas.microsoft.com/office/powerpoint/2010/main" val="2781472637"/>
      </p:ext>
    </p:extLst>
  </p:cSld>
  <p:clrMapOvr>
    <a:masterClrMapping/>
  </p:clrMapOvr>
  <p:transition spd="med">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3" name="Plassholder for tekst 1">
            <a:extLst>
              <a:ext uri="{FF2B5EF4-FFF2-40B4-BE49-F238E27FC236}">
                <a16:creationId xmlns:a16="http://schemas.microsoft.com/office/drawing/2014/main" id="{04FC1EA7-0EFA-C14C-A014-DA4160AD5865}"/>
              </a:ext>
            </a:extLst>
          </p:cNvPr>
          <p:cNvSpPr txBox="1"/>
          <p:nvPr/>
        </p:nvSpPr>
        <p:spPr>
          <a:xfrm>
            <a:off x="508000" y="2276872"/>
            <a:ext cx="11176000" cy="2091502"/>
          </a:xfrm>
          <a:prstGeom prst="rect"/>
        </p:spPr>
        <p:txBody>
          <a:bodyPr/>
          <a:lstStyle>
            <a:lvl1pPr marL="180000" marR="0" indent="-180000" algn="l" defTabSz="914400" fontAlgn="auto" rtl="0" eaLnBrk="1" latinLnBrk="0" hangingPunct="1">
              <a:lnSpc>
                <a:spcPct val="100000"/>
              </a:lnSpc>
              <a:spcBef>
                <a:spcPct val="0"/>
              </a:spcBef>
              <a:spcAft>
                <a:spcPts val="600"/>
              </a:spcAft>
              <a:buClr>
                <a:srgbClr val="5C6F7C"/>
              </a:buClr>
              <a:buSzTx/>
              <a:buFont typeface="Arial" panose="020b0604020202020204" pitchFamily="34" charset="0"/>
              <a:buChar char="•"/>
              <a:defRPr sz="1800" kern="1200">
                <a:solidFill>
                  <a:srgbClr val="414041"/>
                </a:solidFill>
                <a:latin typeface="+mn-lt"/>
                <a:ea typeface="+mn-ea"/>
                <a:cs typeface="+mn-cs"/>
              </a:defRPr>
            </a:lvl1pPr>
            <a:lvl2pPr marL="742950" indent="-144000" algn="l" defTabSz="914400" rtl="0" eaLnBrk="1" latinLnBrk="0" hangingPunct="1">
              <a:spcBef>
                <a:spcPct val="0"/>
              </a:spcBef>
              <a:spcAft>
                <a:spcPts val="600"/>
              </a:spcAft>
              <a:buClr>
                <a:srgbClr val="5C6F7C"/>
              </a:buClr>
              <a:buFont typeface="Arial" pitchFamily="34" charset="0"/>
              <a:buChar char="–"/>
              <a:defRPr sz="1600" kern="1200" baseline="0">
                <a:solidFill>
                  <a:schemeClr val="tx1"/>
                </a:solidFill>
                <a:latin typeface="+mn-lt"/>
                <a:ea typeface="+mn-ea"/>
                <a:cs typeface="+mn-cs"/>
              </a:defRPr>
            </a:lvl2pPr>
            <a:lvl3pPr marL="1200150" marR="0" indent="-144000" algn="l" defTabSz="914400" fontAlgn="auto" rtl="0" eaLnBrk="1" latinLnBrk="0" hangingPunct="1">
              <a:lnSpc>
                <a:spcPct val="100000"/>
              </a:lnSpc>
              <a:spcBef>
                <a:spcPct val="0"/>
              </a:spcBef>
              <a:spcAft>
                <a:spcPts val="600"/>
              </a:spcAft>
              <a:buClr>
                <a:srgbClr val="5C6F7C"/>
              </a:buClr>
              <a:buSzTx/>
              <a:buFont typeface="Arial" panose="020b0604020202020204" pitchFamily="34" charset="0"/>
              <a:buChar char="•"/>
              <a:defRPr sz="1200" kern="1200" baseline="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GB" sz="3200" b="1" i="1" dirty="1">
                <a:solidFill>
                  <a:schemeClr val="bg1"/>
                </a:solidFill>
              </a:rPr>
              <a:t>Hva gjør du som advokat hvis du sender e-post med</a:t>
            </a:r>
            <a:br>
              <a:rPr lang="en-GB" sz="3200" b="1" i="1" dirty="1">
                <a:solidFill>
                  <a:schemeClr val="bg1"/>
                </a:solidFill>
              </a:rPr>
            </a:br>
            <a:r>
              <a:rPr lang="en-GB" sz="3200" b="1" i="1" dirty="1">
                <a:solidFill>
                  <a:schemeClr val="bg1"/>
                </a:solidFill>
              </a:rPr>
              <a:t>børssensitiv informasjon til feil adressat?</a:t>
            </a:r>
          </a:p>
          <a:p>
            <a:pPr marL="0" indent="0" algn="ctr">
              <a:buNone/>
            </a:pPr>
            <a:endParaRPr lang="en-GB" sz="3200" b="1" i="1">
              <a:solidFill>
                <a:schemeClr val="bg1"/>
              </a:solidFill>
            </a:endParaRPr>
          </a:p>
          <a:p>
            <a:pPr marL="0" indent="0" algn="ctr">
              <a:buNone/>
            </a:pPr>
            <a:endParaRPr lang="en-GB" sz="3200" b="1" i="1">
              <a:solidFill>
                <a:schemeClr val="bg1"/>
              </a:solidFill>
            </a:endParaRPr>
          </a:p>
        </p:txBody>
      </p:sp>
      <p:sp>
        <p:nvSpPr>
          <p:cNvPr id="4" name="Plassholder for tekst 1">
            <a:extLst>
              <a:ext uri="{FF2B5EF4-FFF2-40B4-BE49-F238E27FC236}">
                <a16:creationId xmlns:a16="http://schemas.microsoft.com/office/drawing/2014/main" id="{23335406-B230-0642-90AA-04E076121567}"/>
              </a:ext>
            </a:extLst>
          </p:cNvPr>
          <p:cNvSpPr txBox="1"/>
          <p:nvPr/>
        </p:nvSpPr>
        <p:spPr>
          <a:xfrm>
            <a:off x="508000" y="1681126"/>
            <a:ext cx="11176000" cy="595746"/>
          </a:xfrm>
          <a:prstGeom prst="rect"/>
        </p:spPr>
        <p:txBody>
          <a:bodyPr/>
          <a:lstStyle>
            <a:lvl1pPr marL="180000" marR="0" indent="-180000" algn="l" defTabSz="914400" fontAlgn="auto" rtl="0" eaLnBrk="1" latinLnBrk="0" hangingPunct="1">
              <a:lnSpc>
                <a:spcPct val="100000"/>
              </a:lnSpc>
              <a:spcBef>
                <a:spcPct val="0"/>
              </a:spcBef>
              <a:spcAft>
                <a:spcPts val="600"/>
              </a:spcAft>
              <a:buClr>
                <a:srgbClr val="5C6F7C"/>
              </a:buClr>
              <a:buSzTx/>
              <a:buFont typeface="Arial" panose="020b0604020202020204" pitchFamily="34" charset="0"/>
              <a:buChar char="•"/>
              <a:defRPr sz="1800" kern="1200">
                <a:solidFill>
                  <a:srgbClr val="414041"/>
                </a:solidFill>
                <a:latin typeface="+mn-lt"/>
                <a:ea typeface="+mn-ea"/>
                <a:cs typeface="+mn-cs"/>
              </a:defRPr>
            </a:lvl1pPr>
            <a:lvl2pPr marL="742950" indent="-144000" algn="l" defTabSz="914400" rtl="0" eaLnBrk="1" latinLnBrk="0" hangingPunct="1">
              <a:spcBef>
                <a:spcPct val="0"/>
              </a:spcBef>
              <a:spcAft>
                <a:spcPts val="600"/>
              </a:spcAft>
              <a:buClr>
                <a:srgbClr val="5C6F7C"/>
              </a:buClr>
              <a:buFont typeface="Arial" pitchFamily="34" charset="0"/>
              <a:buChar char="–"/>
              <a:defRPr sz="1600" kern="1200" baseline="0">
                <a:solidFill>
                  <a:schemeClr val="tx1"/>
                </a:solidFill>
                <a:latin typeface="+mn-lt"/>
                <a:ea typeface="+mn-ea"/>
                <a:cs typeface="+mn-cs"/>
              </a:defRPr>
            </a:lvl2pPr>
            <a:lvl3pPr marL="1200150" marR="0" indent="-144000" algn="l" defTabSz="914400" fontAlgn="auto" rtl="0" eaLnBrk="1" latinLnBrk="0" hangingPunct="1">
              <a:lnSpc>
                <a:spcPct val="100000"/>
              </a:lnSpc>
              <a:spcBef>
                <a:spcPct val="0"/>
              </a:spcBef>
              <a:spcAft>
                <a:spcPts val="600"/>
              </a:spcAft>
              <a:buClr>
                <a:srgbClr val="5C6F7C"/>
              </a:buClr>
              <a:buSzTx/>
              <a:buFont typeface="Arial" panose="020b0604020202020204" pitchFamily="34" charset="0"/>
              <a:buChar char="•"/>
              <a:defRPr sz="1200" kern="1200" baseline="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GB" sz="2000" dirty="1">
                <a:solidFill>
                  <a:schemeClr val="bg1"/>
                </a:solidFill>
                <a:latin typeface="Arial" panose="020b0604020202020204" pitchFamily="34" charset="0"/>
                <a:cs typeface="Arial" panose="020b0604020202020204" pitchFamily="34" charset="0"/>
              </a:rPr>
              <a:t>Eksempel</a:t>
            </a:r>
            <a:r>
              <a:rPr lang="en-GB" sz="2000" dirty="1">
                <a:solidFill>
                  <a:schemeClr val="bg1"/>
                </a:solidFill>
                <a:latin typeface="Arial" panose="020b0604020202020204" pitchFamily="34" charset="0"/>
                <a:cs typeface="Arial" panose="020b0604020202020204" pitchFamily="34" charset="0"/>
              </a:rPr>
              <a:t> 5</a:t>
            </a:r>
          </a:p>
        </p:txBody>
      </p:sp>
    </p:spTree>
    <p:extLst>
      <p:ext uri="{BB962C8B-B14F-4D97-AF65-F5344CB8AC3E}">
        <p14:creationId xmlns:p14="http://schemas.microsoft.com/office/powerpoint/2010/main" val="1749947915"/>
      </p:ext>
    </p:extLst>
  </p:cSld>
  <p:clrMapOvr>
    <a:masterClrMapping/>
  </p:clrMapOvr>
  <p:transition spd="med">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2" name="Plassholder for tekst 1">
            <a:extLst>
              <a:ext uri="{FF2B5EF4-FFF2-40B4-BE49-F238E27FC236}">
                <a16:creationId xmlns:a16="http://schemas.microsoft.com/office/drawing/2014/main" id="{3D64A75A-F541-E845-9FA8-7AF9128981E4}"/>
              </a:ext>
            </a:extLst>
          </p:cNvPr>
          <p:cNvSpPr>
            <a:spLocks noGrp="1"/>
          </p:cNvSpPr>
          <p:nvPr>
            <p:ph type="body" sz="quarter" idx="10"/>
          </p:nvPr>
        </p:nvSpPr>
        <p:spPr/>
        <p:txBody>
          <a:bodyPr/>
          <a:lstStyle/>
          <a:p>
            <a:r>
              <a:rPr lang="nb-NO" dirty="1"/>
              <a:t>Opptreden i sosiale medier</a:t>
            </a:r>
            <a:endParaRPr lang="en-GB"/>
          </a:p>
        </p:txBody>
      </p:sp>
      <p:sp>
        <p:nvSpPr>
          <p:cNvPr id="3" name="Plassholder for tekst 2">
            <a:extLst>
              <a:ext uri="{FF2B5EF4-FFF2-40B4-BE49-F238E27FC236}">
                <a16:creationId xmlns:a16="http://schemas.microsoft.com/office/drawing/2014/main" id="{7D1F8412-383B-F54D-B1E8-943F56147C39}"/>
              </a:ext>
            </a:extLst>
          </p:cNvPr>
          <p:cNvSpPr>
            <a:spLocks noGrp="1"/>
          </p:cNvSpPr>
          <p:nvPr>
            <p:ph type="body" sz="quarter" idx="11"/>
          </p:nvPr>
        </p:nvSpPr>
        <p:spPr/>
        <p:txBody>
          <a:bodyPr>
            <a:noAutofit/>
          </a:bodyPr>
          <a:lstStyle/>
          <a:p>
            <a:r>
              <a:rPr lang="nb-NO" dirty="1"/>
              <a:t>Arena både for eksponering og innhenting av informasjon</a:t>
            </a:r>
          </a:p>
          <a:p>
            <a:endParaRPr lang="nb-NO"/>
          </a:p>
          <a:p>
            <a:r>
              <a:rPr lang="nb-NO" dirty="1" smtClean="0"/>
              <a:t>Reiser </a:t>
            </a:r>
            <a:r>
              <a:rPr lang="nb-NO" dirty="1"/>
              <a:t>ulike etiske spørsmål</a:t>
            </a:r>
          </a:p>
          <a:p>
            <a:endParaRPr lang="nb-NO"/>
          </a:p>
          <a:p>
            <a:r>
              <a:rPr lang="nb-NO" dirty="1"/>
              <a:t>I hvilken grad setter RGA grenser for advokaters opptreden?</a:t>
            </a:r>
          </a:p>
          <a:p>
            <a:endParaRPr lang="nb-NO"/>
          </a:p>
          <a:p>
            <a:endParaRPr lang="nb-NO"/>
          </a:p>
          <a:p>
            <a:endParaRPr lang="nb-NO"/>
          </a:p>
          <a:p>
            <a:endParaRPr lang="nb-NO"/>
          </a:p>
          <a:p>
            <a:endParaRPr lang="nb-NO"/>
          </a:p>
        </p:txBody>
      </p:sp>
    </p:spTree>
    <p:extLst>
      <p:ext uri="{BB962C8B-B14F-4D97-AF65-F5344CB8AC3E}">
        <p14:creationId xmlns:p14="http://schemas.microsoft.com/office/powerpoint/2010/main" val="522833747"/>
      </p:ext>
    </p:extLst>
  </p:cSld>
  <p:clrMapOvr>
    <a:masterClrMapping/>
  </p:clrMapOvr>
  <p:transition spd="med">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2" name="Plassholder for tekst 1">
            <a:extLst>
              <a:ext uri="{FF2B5EF4-FFF2-40B4-BE49-F238E27FC236}">
                <a16:creationId xmlns:a16="http://schemas.microsoft.com/office/drawing/2014/main" id="{3D64A75A-F541-E845-9FA8-7AF9128981E4}"/>
              </a:ext>
            </a:extLst>
          </p:cNvPr>
          <p:cNvSpPr>
            <a:spLocks noGrp="1"/>
          </p:cNvSpPr>
          <p:nvPr>
            <p:ph type="body" sz="quarter" idx="10"/>
          </p:nvPr>
        </p:nvSpPr>
        <p:spPr/>
        <p:txBody>
          <a:bodyPr/>
          <a:lstStyle/>
          <a:p>
            <a:r>
              <a:rPr lang="nb-NO" dirty="1"/>
              <a:t>Eksponering i sosiale medier</a:t>
            </a:r>
            <a:endParaRPr lang="en-GB"/>
          </a:p>
        </p:txBody>
      </p:sp>
      <p:sp>
        <p:nvSpPr>
          <p:cNvPr id="8" name="Plassholder for tekst 2">
            <a:extLst>
              <a:ext uri="{FF2B5EF4-FFF2-40B4-BE49-F238E27FC236}">
                <a16:creationId xmlns:a16="http://schemas.microsoft.com/office/drawing/2014/main" id="{3019B951-4C6F-AA4D-9A24-FE1C00575F09}"/>
              </a:ext>
            </a:extLst>
          </p:cNvPr>
          <p:cNvSpPr>
            <a:spLocks noGrp="1"/>
          </p:cNvSpPr>
          <p:nvPr>
            <p:ph type="body" sz="quarter" idx="11"/>
          </p:nvPr>
        </p:nvSpPr>
        <p:spPr>
          <a:xfrm>
            <a:off x="479425" y="1628775"/>
            <a:ext cx="2880271" cy="3888457"/>
          </a:xfrm>
        </p:spPr>
        <p:txBody>
          <a:bodyPr>
            <a:noAutofit/>
          </a:bodyPr>
          <a:lstStyle/>
          <a:p>
            <a:pPr marL="0" indent="0">
              <a:buNone/>
            </a:pPr>
            <a:r>
              <a:rPr lang="nb-NO" dirty="1"/>
              <a:t>RGA pkt. 1.2: «Advokaten plikter innenfor lovens ramme og etter beste evne å ivareta sine klienters interesser»</a:t>
            </a:r>
          </a:p>
          <a:p>
            <a:endParaRPr lang="nb-NO"/>
          </a:p>
          <a:p>
            <a:endParaRPr lang="nb-NO"/>
          </a:p>
        </p:txBody>
      </p:sp>
    </p:spTree>
    <p:extLst>
      <p:ext uri="{BB962C8B-B14F-4D97-AF65-F5344CB8AC3E}">
        <p14:creationId xmlns:p14="http://schemas.microsoft.com/office/powerpoint/2010/main" val="1086552349"/>
      </p:ext>
    </p:extLst>
  </p:cSld>
  <p:clrMapOvr>
    <a:masterClrMapping/>
  </p:clrMapOvr>
  <p:transition spd="med">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2" name="Plassholder for tekst 1">
            <a:extLst>
              <a:ext uri="{FF2B5EF4-FFF2-40B4-BE49-F238E27FC236}">
                <a16:creationId xmlns:a16="http://schemas.microsoft.com/office/drawing/2014/main" id="{3D64A75A-F541-E845-9FA8-7AF9128981E4}"/>
              </a:ext>
            </a:extLst>
          </p:cNvPr>
          <p:cNvSpPr>
            <a:spLocks noGrp="1"/>
          </p:cNvSpPr>
          <p:nvPr>
            <p:ph type="body" sz="quarter" idx="10"/>
          </p:nvPr>
        </p:nvSpPr>
        <p:spPr/>
        <p:txBody>
          <a:bodyPr/>
          <a:lstStyle/>
          <a:p>
            <a:r>
              <a:rPr lang="nb-NO" dirty="1"/>
              <a:t>Eksponering i sosiale medier</a:t>
            </a:r>
            <a:endParaRPr lang="en-GB"/>
          </a:p>
        </p:txBody>
      </p:sp>
      <p:sp>
        <p:nvSpPr>
          <p:cNvPr id="3" name="Plassholder for tekst 2">
            <a:extLst>
              <a:ext uri="{FF2B5EF4-FFF2-40B4-BE49-F238E27FC236}">
                <a16:creationId xmlns:a16="http://schemas.microsoft.com/office/drawing/2014/main" id="{7D1F8412-383B-F54D-B1E8-943F56147C39}"/>
              </a:ext>
            </a:extLst>
          </p:cNvPr>
          <p:cNvSpPr>
            <a:spLocks noGrp="1"/>
          </p:cNvSpPr>
          <p:nvPr>
            <p:ph type="body" sz="quarter" idx="11"/>
          </p:nvPr>
        </p:nvSpPr>
        <p:spPr>
          <a:xfrm>
            <a:off x="479425" y="1628775"/>
            <a:ext cx="2880271" cy="3888457"/>
          </a:xfrm>
        </p:spPr>
        <p:txBody>
          <a:bodyPr>
            <a:noAutofit/>
          </a:bodyPr>
          <a:lstStyle/>
          <a:p>
            <a:pPr marL="0" indent="0">
              <a:buNone/>
            </a:pPr>
            <a:r>
              <a:rPr lang="nb-NO" dirty="1"/>
              <a:t>RGA pkt. 1.2: «Advokaten plikter innenfor lovens ramme og etter beste evne å ivareta sine klienters interesser»</a:t>
            </a:r>
          </a:p>
          <a:p>
            <a:endParaRPr lang="nb-NO"/>
          </a:p>
          <a:p>
            <a:endParaRPr lang="nb-NO"/>
          </a:p>
        </p:txBody>
      </p:sp>
      <p:pic>
        <p:nvPicPr>
          <p:cNvPr id="4" name="Bilde 3">
            <a:extLst>
              <a:ext uri="{FF2B5EF4-FFF2-40B4-BE49-F238E27FC236}">
                <a16:creationId xmlns:a16="http://schemas.microsoft.com/office/drawing/2014/main" id="{9BA0A803-A077-AB49-AF1D-537369A7AD59}"/>
              </a:ext>
            </a:extLst>
          </p:cNvPr>
          <p:cNvPicPr>
            <a:picLocks noChangeAspect="1"/>
          </p:cNvPicPr>
          <p:nvPr/>
        </p:nvPicPr>
        <p:blipFill>
          <a:blip r:embed="rId3"/>
          <a:srcRect l="39744" t="24609" r="641" b="3042"/>
          <a:stretch>
            <a:fillRect/>
          </a:stretch>
        </p:blipFill>
        <p:spPr>
          <a:xfrm>
            <a:off x="3647728" y="1773238"/>
            <a:ext cx="8079135" cy="3822807"/>
          </a:xfrm>
          <a:prstGeom prst="rect"/>
        </p:spPr>
      </p:pic>
    </p:spTree>
    <p:extLst>
      <p:ext uri="{BB962C8B-B14F-4D97-AF65-F5344CB8AC3E}">
        <p14:creationId xmlns:p14="http://schemas.microsoft.com/office/powerpoint/2010/main" val="1532873616"/>
      </p:ext>
    </p:extLst>
  </p:cSld>
  <p:clrMapOvr>
    <a:masterClrMapping/>
  </p:clrMapOvr>
  <p:transition spd="med">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2" name="Plassholder for tekst 1">
            <a:extLst>
              <a:ext uri="{FF2B5EF4-FFF2-40B4-BE49-F238E27FC236}">
                <a16:creationId xmlns:a16="http://schemas.microsoft.com/office/drawing/2014/main" id="{3D64A75A-F541-E845-9FA8-7AF9128981E4}"/>
              </a:ext>
            </a:extLst>
          </p:cNvPr>
          <p:cNvSpPr>
            <a:spLocks noGrp="1"/>
          </p:cNvSpPr>
          <p:nvPr>
            <p:ph type="body" sz="quarter" idx="10"/>
          </p:nvPr>
        </p:nvSpPr>
        <p:spPr/>
        <p:txBody>
          <a:bodyPr/>
          <a:lstStyle/>
          <a:p>
            <a:r>
              <a:rPr lang="nb-NO" dirty="1"/>
              <a:t>Eksponering i sosiale medier</a:t>
            </a:r>
            <a:endParaRPr lang="en-GB"/>
          </a:p>
        </p:txBody>
      </p:sp>
      <p:sp>
        <p:nvSpPr>
          <p:cNvPr id="3" name="Plassholder for tekst 2">
            <a:extLst>
              <a:ext uri="{FF2B5EF4-FFF2-40B4-BE49-F238E27FC236}">
                <a16:creationId xmlns:a16="http://schemas.microsoft.com/office/drawing/2014/main" id="{7D1F8412-383B-F54D-B1E8-943F56147C39}"/>
              </a:ext>
            </a:extLst>
          </p:cNvPr>
          <p:cNvSpPr>
            <a:spLocks noGrp="1"/>
          </p:cNvSpPr>
          <p:nvPr>
            <p:ph type="body" sz="quarter" idx="11"/>
          </p:nvPr>
        </p:nvSpPr>
        <p:spPr>
          <a:xfrm>
            <a:off x="479425" y="1628775"/>
            <a:ext cx="5400675" cy="3888457"/>
          </a:xfrm>
        </p:spPr>
        <p:txBody>
          <a:bodyPr>
            <a:noAutofit/>
          </a:bodyPr>
          <a:lstStyle/>
          <a:p>
            <a:pPr marL="0" indent="0">
              <a:buNone/>
            </a:pPr>
            <a:r>
              <a:rPr lang="nb-NO" dirty="1"/>
              <a:t>RGA pkt. 1.3: «En advokat må unngå en opptreden som er egnet til å skade standens og yrkets anseelse» </a:t>
            </a:r>
          </a:p>
          <a:p>
            <a:endParaRPr lang="nb-NO"/>
          </a:p>
        </p:txBody>
      </p:sp>
    </p:spTree>
    <p:extLst>
      <p:ext uri="{BB962C8B-B14F-4D97-AF65-F5344CB8AC3E}">
        <p14:creationId xmlns:p14="http://schemas.microsoft.com/office/powerpoint/2010/main" val="1531559593"/>
      </p:ext>
    </p:extLst>
  </p:cSld>
  <p:clrMapOvr>
    <a:masterClrMapping/>
  </p:clrMapOvr>
  <p:transition spd="med">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2" name="Plassholder for tekst 1">
            <a:extLst>
              <a:ext uri="{FF2B5EF4-FFF2-40B4-BE49-F238E27FC236}">
                <a16:creationId xmlns:a16="http://schemas.microsoft.com/office/drawing/2014/main" id="{3D64A75A-F541-E845-9FA8-7AF9128981E4}"/>
              </a:ext>
            </a:extLst>
          </p:cNvPr>
          <p:cNvSpPr>
            <a:spLocks noGrp="1"/>
          </p:cNvSpPr>
          <p:nvPr>
            <p:ph type="body" sz="quarter" idx="10"/>
          </p:nvPr>
        </p:nvSpPr>
        <p:spPr/>
        <p:txBody>
          <a:bodyPr/>
          <a:lstStyle/>
          <a:p>
            <a:r>
              <a:rPr lang="nb-NO" dirty="1"/>
              <a:t>Eksponering i sosiale medier</a:t>
            </a:r>
            <a:endParaRPr lang="en-GB"/>
          </a:p>
        </p:txBody>
      </p:sp>
      <p:sp>
        <p:nvSpPr>
          <p:cNvPr id="3" name="Plassholder for tekst 2">
            <a:extLst>
              <a:ext uri="{FF2B5EF4-FFF2-40B4-BE49-F238E27FC236}">
                <a16:creationId xmlns:a16="http://schemas.microsoft.com/office/drawing/2014/main" id="{7D1F8412-383B-F54D-B1E8-943F56147C39}"/>
              </a:ext>
            </a:extLst>
          </p:cNvPr>
          <p:cNvSpPr>
            <a:spLocks noGrp="1"/>
          </p:cNvSpPr>
          <p:nvPr>
            <p:ph type="body" sz="quarter" idx="11"/>
          </p:nvPr>
        </p:nvSpPr>
        <p:spPr>
          <a:xfrm>
            <a:off x="479425" y="1628775"/>
            <a:ext cx="5400675" cy="3888457"/>
          </a:xfrm>
        </p:spPr>
        <p:txBody>
          <a:bodyPr>
            <a:noAutofit/>
          </a:bodyPr>
          <a:lstStyle/>
          <a:p>
            <a:pPr marL="0" indent="0">
              <a:buNone/>
            </a:pPr>
            <a:r>
              <a:rPr lang="nb-NO" dirty="1"/>
              <a:t>RGA pkt. 1.3: «En advokat må unngå en opptreden som er egnet til å skade standens og yrkets anseelse» </a:t>
            </a:r>
          </a:p>
          <a:p>
            <a:endParaRPr lang="nb-NO"/>
          </a:p>
        </p:txBody>
      </p:sp>
      <p:pic>
        <p:nvPicPr>
          <p:cNvPr id="4" name="Plassholder for innhold 7">
            <a:extLst>
              <a:ext uri="{FF2B5EF4-FFF2-40B4-BE49-F238E27FC236}">
                <a16:creationId xmlns:a16="http://schemas.microsoft.com/office/drawing/2014/main" id="{3B885E8A-1F9F-EC45-966A-DF4D98560A2E}"/>
              </a:ext>
            </a:extLst>
          </p:cNvPr>
          <p:cNvPicPr>
            <a:picLocks noChangeAspect="1"/>
          </p:cNvPicPr>
          <p:nvPr/>
        </p:nvPicPr>
        <p:blipFill>
          <a:blip r:embed="rId3"/>
          <a:srcRect/>
          <a:stretch>
            <a:fillRect/>
          </a:stretch>
        </p:blipFill>
        <p:spPr>
          <a:xfrm>
            <a:off x="6343568" y="2672300"/>
            <a:ext cx="5380875" cy="2821222"/>
          </a:xfrm>
          <a:prstGeom prst="rect"/>
        </p:spPr>
      </p:pic>
      <p:pic>
        <p:nvPicPr>
          <p:cNvPr id="13" name="Bilde 12">
            <a:extLst>
              <a:ext uri="{FF2B5EF4-FFF2-40B4-BE49-F238E27FC236}">
                <a16:creationId xmlns:a16="http://schemas.microsoft.com/office/drawing/2014/main" id="{A969C20C-7973-2E48-9814-B10E4EA6362C}"/>
              </a:ext>
            </a:extLst>
          </p:cNvPr>
          <p:cNvPicPr>
            <a:picLocks noChangeAspect="1"/>
          </p:cNvPicPr>
          <p:nvPr/>
        </p:nvPicPr>
        <p:blipFill>
          <a:blip r:embed="rId4"/>
          <a:srcRect/>
          <a:stretch>
            <a:fillRect/>
          </a:stretch>
        </p:blipFill>
        <p:spPr>
          <a:xfrm>
            <a:off x="9043905" y="996391"/>
            <a:ext cx="2710238" cy="2042165"/>
          </a:xfrm>
          <a:prstGeom prst="rect"/>
        </p:spPr>
      </p:pic>
      <p:sp>
        <p:nvSpPr>
          <p:cNvPr id="7" name="Plassholder for tekst 2">
            <a:extLst>
              <a:ext uri="{FF2B5EF4-FFF2-40B4-BE49-F238E27FC236}">
                <a16:creationId xmlns:a16="http://schemas.microsoft.com/office/drawing/2014/main" id="{5CF0FBFE-DCB2-4545-8239-469642D02191}"/>
              </a:ext>
            </a:extLst>
          </p:cNvPr>
          <p:cNvSpPr txBox="1"/>
          <p:nvPr/>
        </p:nvSpPr>
        <p:spPr>
          <a:xfrm>
            <a:off x="9685111" y="1484784"/>
            <a:ext cx="2039332" cy="1008111"/>
          </a:xfrm>
          <a:prstGeom prst="rect"/>
        </p:spPr>
        <p:txBody>
          <a:bodyPr vert="horz" lIns="91440" tIns="45720" rIns="91440" bIns="45720" rtlCol="0">
            <a:noAutofit/>
          </a:bodyPr>
          <a:lstStyle>
            <a:lvl1pPr marL="180000" marR="0" indent="-180000" algn="l" defTabSz="914400" fontAlgn="auto" rtl="0" eaLnBrk="1" latinLnBrk="0" hangingPunct="1">
              <a:lnSpc>
                <a:spcPct val="100000"/>
              </a:lnSpc>
              <a:spcBef>
                <a:spcPct val="0"/>
              </a:spcBef>
              <a:spcAft>
                <a:spcPts val="600"/>
              </a:spcAft>
              <a:buClr>
                <a:srgbClr val="5C6F7C"/>
              </a:buClr>
              <a:buSzTx/>
              <a:buFont typeface="Arial" panose="020b0604020202020204" pitchFamily="34" charset="0"/>
              <a:buChar char="•"/>
              <a:defRPr sz="2000" kern="1200">
                <a:solidFill>
                  <a:srgbClr val="414041"/>
                </a:solidFill>
                <a:latin typeface="Arial" panose="020b0604020202020204" pitchFamily="34" charset="0"/>
                <a:ea typeface="+mn-ea"/>
                <a:cs typeface="Arial" panose="020b0604020202020204" pitchFamily="34" charset="0"/>
              </a:defRPr>
            </a:lvl1pPr>
            <a:lvl2pPr marL="742950" indent="-144000" algn="l" defTabSz="914400" rtl="0" eaLnBrk="1" latinLnBrk="0" hangingPunct="1">
              <a:spcBef>
                <a:spcPct val="0"/>
              </a:spcBef>
              <a:spcAft>
                <a:spcPts val="600"/>
              </a:spcAft>
              <a:buClr>
                <a:srgbClr val="5C6F7C"/>
              </a:buClr>
              <a:buFont typeface="Arial" pitchFamily="34" charset="0"/>
              <a:buChar char="–"/>
              <a:defRPr sz="1600" kern="1200" baseline="0">
                <a:solidFill>
                  <a:schemeClr val="tx1"/>
                </a:solidFill>
                <a:latin typeface="+mn-lt"/>
                <a:ea typeface="+mn-ea"/>
                <a:cs typeface="+mn-cs"/>
              </a:defRPr>
            </a:lvl2pPr>
            <a:lvl3pPr marL="1200150" marR="0" indent="-144000" algn="l" defTabSz="914400" fontAlgn="auto" rtl="0" eaLnBrk="1" latinLnBrk="0" hangingPunct="1">
              <a:lnSpc>
                <a:spcPct val="100000"/>
              </a:lnSpc>
              <a:spcBef>
                <a:spcPct val="0"/>
              </a:spcBef>
              <a:spcAft>
                <a:spcPts val="600"/>
              </a:spcAft>
              <a:buClr>
                <a:srgbClr val="5C6F7C"/>
              </a:buClr>
              <a:buSzTx/>
              <a:buFont typeface="Arial" panose="020b0604020202020204" pitchFamily="34" charset="0"/>
              <a:buChar char="•"/>
              <a:defRPr sz="1200" kern="1200" baseline="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nb-NO" b="1" dirty="1"/>
              <a:t>kan du slutte</a:t>
            </a:r>
          </a:p>
          <a:p>
            <a:pPr marL="0" indent="0">
              <a:buNone/>
            </a:pPr>
            <a:r>
              <a:rPr lang="nb-NO" b="1" dirty="1"/>
              <a:t>å bable!</a:t>
            </a:r>
          </a:p>
        </p:txBody>
      </p:sp>
    </p:spTree>
    <p:extLst>
      <p:ext uri="{BB962C8B-B14F-4D97-AF65-F5344CB8AC3E}">
        <p14:creationId xmlns:p14="http://schemas.microsoft.com/office/powerpoint/2010/main" val="3959853978"/>
      </p:ext>
    </p:extLst>
  </p:cSld>
  <p:clrMapOvr>
    <a:masterClrMapping/>
  </p:clrMapOvr>
  <p:transition spd="med">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2" name="Plassholder for tekst 1">
            <a:extLst>
              <a:ext uri="{FF2B5EF4-FFF2-40B4-BE49-F238E27FC236}">
                <a16:creationId xmlns:a16="http://schemas.microsoft.com/office/drawing/2014/main" id="{3D64A75A-F541-E845-9FA8-7AF9128981E4}"/>
              </a:ext>
            </a:extLst>
          </p:cNvPr>
          <p:cNvSpPr>
            <a:spLocks noGrp="1"/>
          </p:cNvSpPr>
          <p:nvPr>
            <p:ph type="body" sz="quarter" idx="10"/>
          </p:nvPr>
        </p:nvSpPr>
        <p:spPr/>
        <p:txBody>
          <a:bodyPr/>
          <a:lstStyle/>
          <a:p>
            <a:r>
              <a:rPr lang="nb-NO" dirty="1"/>
              <a:t>Eksponering i sosiale medier</a:t>
            </a:r>
            <a:endParaRPr lang="en-GB"/>
          </a:p>
        </p:txBody>
      </p:sp>
      <p:sp>
        <p:nvSpPr>
          <p:cNvPr id="3" name="Plassholder for tekst 2">
            <a:extLst>
              <a:ext uri="{FF2B5EF4-FFF2-40B4-BE49-F238E27FC236}">
                <a16:creationId xmlns:a16="http://schemas.microsoft.com/office/drawing/2014/main" id="{7D1F8412-383B-F54D-B1E8-943F56147C39}"/>
              </a:ext>
            </a:extLst>
          </p:cNvPr>
          <p:cNvSpPr>
            <a:spLocks noGrp="1"/>
          </p:cNvSpPr>
          <p:nvPr>
            <p:ph type="body" sz="quarter" idx="11"/>
          </p:nvPr>
        </p:nvSpPr>
        <p:spPr>
          <a:xfrm>
            <a:off x="479425" y="1628775"/>
            <a:ext cx="5400675" cy="3888457"/>
          </a:xfrm>
        </p:spPr>
        <p:txBody>
          <a:bodyPr>
            <a:noAutofit/>
          </a:bodyPr>
          <a:lstStyle/>
          <a:p>
            <a:pPr marL="0" indent="0">
              <a:buNone/>
            </a:pPr>
            <a:r>
              <a:rPr lang="nb-NO" dirty="1"/>
              <a:t>RGA pkt. 2.3: Fortrolighetsplikten</a:t>
            </a:r>
          </a:p>
          <a:p>
            <a:pPr marL="0" indent="0">
              <a:buNone/>
            </a:pPr>
            <a:endParaRPr lang="nb-NO"/>
          </a:p>
          <a:p>
            <a:r>
              <a:rPr lang="nb-NO" sz="2000" dirty="1">
                <a:latin typeface="Arial" panose="020b0604020202020204" pitchFamily="34" charset="0"/>
                <a:cs typeface="Arial" panose="020b0604020202020204" pitchFamily="34" charset="0"/>
              </a:rPr>
              <a:t>Opplysninger om klientforhold og oppdrag krever samtykke</a:t>
            </a:r>
          </a:p>
          <a:p>
            <a:endParaRPr lang="nb-NO" sz="2000">
              <a:latin typeface="Arial" panose="020b0604020202020204" pitchFamily="34" charset="0"/>
              <a:cs typeface="Arial" panose="020b0604020202020204" pitchFamily="34" charset="0"/>
            </a:endParaRPr>
          </a:p>
          <a:p>
            <a:r>
              <a:rPr lang="nb-NO" sz="2000" dirty="1">
                <a:latin typeface="Arial" panose="020b0604020202020204" pitchFamily="34" charset="0"/>
                <a:cs typeface="Arial" panose="020b0604020202020204" pitchFamily="34" charset="0"/>
              </a:rPr>
              <a:t>Syndes en god del her, særlig på </a:t>
            </a:r>
            <a:r>
              <a:rPr lang="nb-NO" sz="2000" dirty="1">
                <a:latin typeface="Arial" panose="020b0604020202020204" pitchFamily="34" charset="0"/>
                <a:cs typeface="Arial" panose="020b0604020202020204" pitchFamily="34" charset="0"/>
              </a:rPr>
              <a:t>LinkedIn</a:t>
            </a:r>
            <a:endParaRPr lang="nb-NO" sz="2000">
              <a:latin typeface="Arial" panose="020b0604020202020204" pitchFamily="34" charset="0"/>
              <a:cs typeface="Arial" panose="020b0604020202020204" pitchFamily="34" charset="0"/>
            </a:endParaRPr>
          </a:p>
          <a:p>
            <a:endParaRPr lang="nb-NO"/>
          </a:p>
          <a:p>
            <a:endParaRPr lang="nb-NO"/>
          </a:p>
          <a:p>
            <a:endParaRPr lang="nb-NO"/>
          </a:p>
          <a:p>
            <a:endParaRPr lang="nb-NO"/>
          </a:p>
          <a:p>
            <a:endParaRPr lang="nb-NO"/>
          </a:p>
        </p:txBody>
      </p:sp>
      <p:pic>
        <p:nvPicPr>
          <p:cNvPr id="7" name="Bilde 6">
            <a:extLst>
              <a:ext uri="{FF2B5EF4-FFF2-40B4-BE49-F238E27FC236}">
                <a16:creationId xmlns:a16="http://schemas.microsoft.com/office/drawing/2014/main" id="{9016073D-49F5-534A-9879-C4FF2CD6BCA1}"/>
              </a:ext>
            </a:extLst>
          </p:cNvPr>
          <p:cNvPicPr>
            <a:picLocks noChangeAspect="1"/>
          </p:cNvPicPr>
          <p:nvPr/>
        </p:nvPicPr>
        <p:blipFill>
          <a:blip r:embed="rId3"/>
          <a:srcRect/>
          <a:stretch>
            <a:fillRect/>
          </a:stretch>
        </p:blipFill>
        <p:spPr>
          <a:xfrm>
            <a:off x="6672064" y="2955601"/>
            <a:ext cx="4568056" cy="1234803"/>
          </a:xfrm>
          <a:prstGeom prst="rect"/>
        </p:spPr>
      </p:pic>
    </p:spTree>
    <p:extLst>
      <p:ext uri="{BB962C8B-B14F-4D97-AF65-F5344CB8AC3E}">
        <p14:creationId xmlns:p14="http://schemas.microsoft.com/office/powerpoint/2010/main" val="1937763156"/>
      </p:ext>
    </p:extLst>
  </p:cSld>
  <p:clrMapOvr>
    <a:masterClrMapping/>
  </p:clrMapOvr>
  <p:transition spd="med">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2" name="Plassholder for tekst 1">
            <a:extLst>
              <a:ext uri="{FF2B5EF4-FFF2-40B4-BE49-F238E27FC236}">
                <a16:creationId xmlns:a16="http://schemas.microsoft.com/office/drawing/2014/main" id="{3D64A75A-F541-E845-9FA8-7AF9128981E4}"/>
              </a:ext>
            </a:extLst>
          </p:cNvPr>
          <p:cNvSpPr>
            <a:spLocks noGrp="1"/>
          </p:cNvSpPr>
          <p:nvPr>
            <p:ph type="body" sz="quarter" idx="10"/>
          </p:nvPr>
        </p:nvSpPr>
        <p:spPr/>
        <p:txBody>
          <a:bodyPr/>
          <a:lstStyle/>
          <a:p>
            <a:r>
              <a:rPr lang="nb-NO" dirty="1"/>
              <a:t>Eksponering i sosiale medier</a:t>
            </a:r>
            <a:endParaRPr lang="en-GB"/>
          </a:p>
        </p:txBody>
      </p:sp>
      <p:sp>
        <p:nvSpPr>
          <p:cNvPr id="3" name="Plassholder for tekst 2">
            <a:extLst>
              <a:ext uri="{FF2B5EF4-FFF2-40B4-BE49-F238E27FC236}">
                <a16:creationId xmlns:a16="http://schemas.microsoft.com/office/drawing/2014/main" id="{7D1F8412-383B-F54D-B1E8-943F56147C39}"/>
              </a:ext>
            </a:extLst>
          </p:cNvPr>
          <p:cNvSpPr>
            <a:spLocks noGrp="1"/>
          </p:cNvSpPr>
          <p:nvPr>
            <p:ph type="body" sz="quarter" idx="11"/>
          </p:nvPr>
        </p:nvSpPr>
        <p:spPr>
          <a:xfrm>
            <a:off x="479425" y="1628775"/>
            <a:ext cx="5472559" cy="3888457"/>
          </a:xfrm>
        </p:spPr>
        <p:txBody>
          <a:bodyPr>
            <a:noAutofit/>
          </a:bodyPr>
          <a:lstStyle/>
          <a:p>
            <a:pPr marL="0" indent="0">
              <a:buNone/>
            </a:pPr>
            <a:r>
              <a:rPr lang="nb-NO" dirty="1"/>
              <a:t>RGA pkt. 2.4.2: Plikter ved enhver omtale av rettssaker å ta tilbørlig hensyn til partenes interesser og domstolens verdighet</a:t>
            </a:r>
          </a:p>
          <a:p>
            <a:pPr marL="0" indent="0">
              <a:buNone/>
            </a:pPr>
            <a:endParaRPr lang="nb-NO"/>
          </a:p>
          <a:p>
            <a:endParaRPr lang="nb-NO"/>
          </a:p>
          <a:p>
            <a:endParaRPr lang="nb-NO"/>
          </a:p>
          <a:p>
            <a:endParaRPr lang="nb-NO"/>
          </a:p>
          <a:p>
            <a:endParaRPr lang="nb-NO"/>
          </a:p>
          <a:p>
            <a:endParaRPr lang="nb-NO"/>
          </a:p>
        </p:txBody>
      </p:sp>
    </p:spTree>
    <p:extLst>
      <p:ext uri="{BB962C8B-B14F-4D97-AF65-F5344CB8AC3E}">
        <p14:creationId xmlns:p14="http://schemas.microsoft.com/office/powerpoint/2010/main" val="2357141427"/>
      </p:ext>
    </p:extLst>
  </p:cSld>
  <p:clrMapOvr>
    <a:masterClrMapping/>
  </p:clrMapOvr>
  <p:transition spd="med">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2" name="Plassholder for tekst 1">
            <a:extLst>
              <a:ext uri="{FF2B5EF4-FFF2-40B4-BE49-F238E27FC236}">
                <a16:creationId xmlns:a16="http://schemas.microsoft.com/office/drawing/2014/main" id="{3D64A75A-F541-E845-9FA8-7AF9128981E4}"/>
              </a:ext>
            </a:extLst>
          </p:cNvPr>
          <p:cNvSpPr>
            <a:spLocks noGrp="1"/>
          </p:cNvSpPr>
          <p:nvPr>
            <p:ph type="body" sz="quarter" idx="10"/>
          </p:nvPr>
        </p:nvSpPr>
        <p:spPr/>
        <p:txBody>
          <a:bodyPr/>
          <a:lstStyle/>
          <a:p>
            <a:r>
              <a:rPr lang="nb-NO" dirty="1"/>
              <a:t>Eksponering i sosiale medier</a:t>
            </a:r>
            <a:endParaRPr lang="en-GB"/>
          </a:p>
        </p:txBody>
      </p:sp>
      <p:sp>
        <p:nvSpPr>
          <p:cNvPr id="3" name="Plassholder for tekst 2">
            <a:extLst>
              <a:ext uri="{FF2B5EF4-FFF2-40B4-BE49-F238E27FC236}">
                <a16:creationId xmlns:a16="http://schemas.microsoft.com/office/drawing/2014/main" id="{7D1F8412-383B-F54D-B1E8-943F56147C39}"/>
              </a:ext>
            </a:extLst>
          </p:cNvPr>
          <p:cNvSpPr>
            <a:spLocks noGrp="1"/>
          </p:cNvSpPr>
          <p:nvPr>
            <p:ph type="body" sz="quarter" idx="11"/>
          </p:nvPr>
        </p:nvSpPr>
        <p:spPr>
          <a:xfrm>
            <a:off x="6311899" y="1628775"/>
            <a:ext cx="5400675" cy="3888457"/>
          </a:xfrm>
        </p:spPr>
        <p:txBody>
          <a:bodyPr>
            <a:noAutofit/>
          </a:bodyPr>
          <a:lstStyle/>
          <a:p>
            <a:pPr marL="0" indent="0">
              <a:buNone/>
            </a:pPr>
            <a:r>
              <a:rPr lang="nb-NO" b="1" dirty="1"/>
              <a:t>Omtale av rettsavgjørelser, ADA-2007-106</a:t>
            </a:r>
          </a:p>
          <a:p>
            <a:r>
              <a:rPr lang="nb-NO" dirty="1"/>
              <a:t>Advokaten: </a:t>
            </a:r>
            <a:r>
              <a:rPr lang="nb-NO" i="1" dirty="1"/>
              <a:t>«Det er en ubegripelig svakhet ved den juridiske delen av dommen, den blir anket» </a:t>
            </a:r>
          </a:p>
          <a:p>
            <a:r>
              <a:rPr lang="nb-NO" i="1" dirty="1"/>
              <a:t>«Utvalget anser </a:t>
            </a:r>
            <a:r>
              <a:rPr lang="nb-NO" i="1" dirty="1" smtClean="0"/>
              <a:t>[…] </a:t>
            </a:r>
            <a:r>
              <a:rPr lang="nb-NO" i="1" dirty="1"/>
              <a:t>at ordet «ubegripelig» ikke kan brukes slik det er gjort i dette tilfellet. At advokaten selv ikke begriper hvordan retten har resonnert kan han fritt gi uttrykk for, men slik uttrykket brukes her, blir det en karakteristikk av rettens juridiske evner og det er i strid med pkt 2.4.2»</a:t>
            </a:r>
          </a:p>
          <a:p>
            <a:pPr marL="0" indent="0">
              <a:buNone/>
            </a:pPr>
            <a:endParaRPr lang="nb-NO"/>
          </a:p>
          <a:p>
            <a:endParaRPr lang="nb-NO"/>
          </a:p>
          <a:p>
            <a:endParaRPr lang="nb-NO"/>
          </a:p>
          <a:p>
            <a:endParaRPr lang="nb-NO"/>
          </a:p>
          <a:p>
            <a:endParaRPr lang="nb-NO"/>
          </a:p>
        </p:txBody>
      </p:sp>
      <p:sp>
        <p:nvSpPr>
          <p:cNvPr id="4" name="Plassholder for tekst 2">
            <a:extLst>
              <a:ext uri="{FF2B5EF4-FFF2-40B4-BE49-F238E27FC236}">
                <a16:creationId xmlns:a16="http://schemas.microsoft.com/office/drawing/2014/main" id="{DF71F0D3-7819-A244-8BF1-678564DA342D}"/>
              </a:ext>
            </a:extLst>
          </p:cNvPr>
          <p:cNvSpPr txBox="1"/>
          <p:nvPr/>
        </p:nvSpPr>
        <p:spPr>
          <a:xfrm>
            <a:off x="479425" y="1628775"/>
            <a:ext cx="5472559" cy="3888457"/>
          </a:xfrm>
          <a:prstGeom prst="rect"/>
        </p:spPr>
        <p:txBody>
          <a:bodyPr vert="horz" lIns="91440" tIns="45720" rIns="91440" bIns="45720" rtlCol="0">
            <a:noAutofit/>
          </a:bodyPr>
          <a:lstStyle>
            <a:lvl1pPr marL="180000" marR="0" indent="-180000" algn="l" defTabSz="914400" fontAlgn="auto" rtl="0" eaLnBrk="1" latinLnBrk="0" hangingPunct="1">
              <a:lnSpc>
                <a:spcPct val="100000"/>
              </a:lnSpc>
              <a:spcBef>
                <a:spcPct val="0"/>
              </a:spcBef>
              <a:spcAft>
                <a:spcPts val="600"/>
              </a:spcAft>
              <a:buClr>
                <a:srgbClr val="5C6F7C"/>
              </a:buClr>
              <a:buSzTx/>
              <a:buFont typeface="Arial" panose="020b0604020202020204" pitchFamily="34" charset="0"/>
              <a:buChar char="•"/>
              <a:defRPr sz="2000" kern="1200">
                <a:solidFill>
                  <a:srgbClr val="414041"/>
                </a:solidFill>
                <a:latin typeface="Arial" panose="020b0604020202020204" pitchFamily="34" charset="0"/>
                <a:ea typeface="+mn-ea"/>
                <a:cs typeface="Arial" panose="020b0604020202020204" pitchFamily="34" charset="0"/>
              </a:defRPr>
            </a:lvl1pPr>
            <a:lvl2pPr marL="742950" indent="-144000" algn="l" defTabSz="914400" rtl="0" eaLnBrk="1" latinLnBrk="0" hangingPunct="1">
              <a:spcBef>
                <a:spcPct val="0"/>
              </a:spcBef>
              <a:spcAft>
                <a:spcPts val="600"/>
              </a:spcAft>
              <a:buClr>
                <a:srgbClr val="5C6F7C"/>
              </a:buClr>
              <a:buFont typeface="Arial" pitchFamily="34" charset="0"/>
              <a:buChar char="–"/>
              <a:defRPr sz="1600" kern="1200" baseline="0">
                <a:solidFill>
                  <a:schemeClr val="tx1"/>
                </a:solidFill>
                <a:latin typeface="+mn-lt"/>
                <a:ea typeface="+mn-ea"/>
                <a:cs typeface="+mn-cs"/>
              </a:defRPr>
            </a:lvl2pPr>
            <a:lvl3pPr marL="1200150" marR="0" indent="-144000" algn="l" defTabSz="914400" fontAlgn="auto" rtl="0" eaLnBrk="1" latinLnBrk="0" hangingPunct="1">
              <a:lnSpc>
                <a:spcPct val="100000"/>
              </a:lnSpc>
              <a:spcBef>
                <a:spcPct val="0"/>
              </a:spcBef>
              <a:spcAft>
                <a:spcPts val="600"/>
              </a:spcAft>
              <a:buClr>
                <a:srgbClr val="5C6F7C"/>
              </a:buClr>
              <a:buSzTx/>
              <a:buFont typeface="Arial" panose="020b0604020202020204" pitchFamily="34" charset="0"/>
              <a:buChar char="•"/>
              <a:defRPr sz="1200" kern="1200" baseline="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b-NO" dirty="1"/>
              <a:t>RGA pkt. 2.4.2: Plikter ved enhver omtale av rettssaker å ta tilbørlig hensyn til partenes interesser og domstolens verdighet</a:t>
            </a:r>
          </a:p>
          <a:p>
            <a:pPr marL="0" indent="0">
              <a:buFont typeface="Arial" panose="020b0604020202020204" pitchFamily="34" charset="0"/>
              <a:buNone/>
            </a:pPr>
            <a:endParaRPr lang="nb-NO"/>
          </a:p>
          <a:p>
            <a:endParaRPr lang="nb-NO"/>
          </a:p>
          <a:p>
            <a:endParaRPr lang="nb-NO"/>
          </a:p>
          <a:p>
            <a:endParaRPr lang="nb-NO"/>
          </a:p>
          <a:p>
            <a:endParaRPr lang="nb-NO"/>
          </a:p>
          <a:p>
            <a:endParaRPr lang="nb-NO"/>
          </a:p>
        </p:txBody>
      </p:sp>
    </p:spTree>
    <p:extLst>
      <p:ext uri="{BB962C8B-B14F-4D97-AF65-F5344CB8AC3E}">
        <p14:creationId xmlns:p14="http://schemas.microsoft.com/office/powerpoint/2010/main" val="3131310283"/>
      </p:ext>
    </p:extLst>
  </p:cSld>
  <p:clrMapOvr>
    <a:masterClrMapping/>
  </p:clrMapOvr>
  <p:transition spd="med">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2" name="Plassholder for tekst 1">
            <a:extLst>
              <a:ext uri="{FF2B5EF4-FFF2-40B4-BE49-F238E27FC236}">
                <a16:creationId xmlns:a16="http://schemas.microsoft.com/office/drawing/2014/main" id="{E8EC26F6-DF92-3B47-AE72-A6B03C8B3B47}"/>
              </a:ext>
            </a:extLst>
          </p:cNvPr>
          <p:cNvSpPr>
            <a:spLocks noGrp="1"/>
          </p:cNvSpPr>
          <p:nvPr>
            <p:ph type="body" sz="quarter" idx="10"/>
          </p:nvPr>
        </p:nvSpPr>
        <p:spPr/>
        <p:txBody>
          <a:bodyPr/>
          <a:lstStyle/>
          <a:p>
            <a:r>
              <a:rPr lang="nb-NO" dirty="1"/>
              <a:t>Hva skal vi snakke om?</a:t>
            </a:r>
            <a:endParaRPr lang="en-GB"/>
          </a:p>
        </p:txBody>
      </p:sp>
      <p:sp>
        <p:nvSpPr>
          <p:cNvPr id="3" name="Plassholder for tekst 2">
            <a:extLst>
              <a:ext uri="{FF2B5EF4-FFF2-40B4-BE49-F238E27FC236}">
                <a16:creationId xmlns:a16="http://schemas.microsoft.com/office/drawing/2014/main" id="{33A607C0-6E15-924C-A611-433CE7AA5EDA}"/>
              </a:ext>
            </a:extLst>
          </p:cNvPr>
          <p:cNvSpPr>
            <a:spLocks noGrp="1"/>
          </p:cNvSpPr>
          <p:nvPr>
            <p:ph type="body" sz="quarter" idx="11"/>
          </p:nvPr>
        </p:nvSpPr>
        <p:spPr/>
        <p:txBody>
          <a:bodyPr/>
          <a:lstStyle/>
          <a:p>
            <a:pPr marL="342900" indent="-342900">
              <a:buFont typeface="+mj-lt"/>
              <a:buAutoNum type="arabicPeriod" startAt="1"/>
            </a:pPr>
            <a:r>
              <a:rPr lang="en-GB" dirty="1"/>
              <a:t>Plikt til å holde seg digitalt oppdatert? </a:t>
            </a:r>
          </a:p>
          <a:p>
            <a:pPr marL="342900" indent="-342900">
              <a:buFont typeface="+mj-lt"/>
              <a:buAutoNum type="arabicPeriod" startAt="1"/>
            </a:pPr>
            <a:endParaRPr lang="en-GB"/>
          </a:p>
          <a:p>
            <a:pPr marL="342900" indent="-342900">
              <a:buFont typeface="+mj-lt"/>
              <a:buAutoNum type="arabicPeriod" startAt="1"/>
            </a:pPr>
            <a:r>
              <a:rPr lang="en-GB" dirty="1"/>
              <a:t>Advokaters taushets- og fortrolighetsplikt i en digital hverdag</a:t>
            </a:r>
          </a:p>
          <a:p>
            <a:pPr marL="342900" indent="-342900">
              <a:buFont typeface="+mj-lt"/>
              <a:buAutoNum type="arabicPeriod" startAt="1"/>
            </a:pPr>
            <a:endParaRPr lang="en-GB"/>
          </a:p>
          <a:p>
            <a:pPr marL="342900" indent="-342900">
              <a:buFont typeface="+mj-lt"/>
              <a:buAutoNum type="arabicPeriod" startAt="1"/>
            </a:pPr>
            <a:r>
              <a:rPr lang="nb-NO" dirty="1" smtClean="0"/>
              <a:t>Etiske problemstillinger fra den digitale virkelighet</a:t>
            </a:r>
          </a:p>
          <a:p>
            <a:pPr marL="342900" indent="-342900">
              <a:buFont typeface="+mj-lt"/>
              <a:buAutoNum type="arabicPeriod" startAt="1"/>
            </a:pPr>
            <a:endParaRPr lang="en-GB" smtClean="0"/>
          </a:p>
          <a:p>
            <a:pPr marL="342900" indent="-342900">
              <a:buFont typeface="+mj-lt"/>
              <a:buAutoNum type="arabicPeriod" startAt="1"/>
            </a:pPr>
            <a:r>
              <a:rPr lang="en-GB" dirty="1" smtClean="0"/>
              <a:t>Opptreden </a:t>
            </a:r>
            <a:r>
              <a:rPr lang="en-GB" dirty="1"/>
              <a:t>i sosiale medier	</a:t>
            </a:r>
          </a:p>
          <a:p>
            <a:pPr marL="342900" indent="-342900">
              <a:buFont typeface="+mj-lt"/>
              <a:buAutoNum type="arabicPeriod" startAt="1"/>
            </a:pPr>
            <a:endParaRPr lang="en-GB"/>
          </a:p>
          <a:p>
            <a:pPr marL="0" indent="0">
              <a:buNone/>
            </a:pPr>
            <a:endParaRPr lang="en-GB"/>
          </a:p>
        </p:txBody>
      </p:sp>
    </p:spTree>
    <p:extLst>
      <p:ext uri="{BB962C8B-B14F-4D97-AF65-F5344CB8AC3E}">
        <p14:creationId xmlns:p14="http://schemas.microsoft.com/office/powerpoint/2010/main" val="2114407869"/>
      </p:ext>
    </p:extLst>
  </p:cSld>
  <p:clrMapOvr>
    <a:masterClrMapping/>
  </p:clrMapOvr>
  <p:transition spd="med">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2" name="Plassholder for tekst 1">
            <a:extLst>
              <a:ext uri="{FF2B5EF4-FFF2-40B4-BE49-F238E27FC236}">
                <a16:creationId xmlns:a16="http://schemas.microsoft.com/office/drawing/2014/main" id="{3D64A75A-F541-E845-9FA8-7AF9128981E4}"/>
              </a:ext>
            </a:extLst>
          </p:cNvPr>
          <p:cNvSpPr>
            <a:spLocks noGrp="1"/>
          </p:cNvSpPr>
          <p:nvPr>
            <p:ph type="body" sz="quarter" idx="10"/>
          </p:nvPr>
        </p:nvSpPr>
        <p:spPr/>
        <p:txBody>
          <a:bodyPr/>
          <a:lstStyle/>
          <a:p>
            <a:r>
              <a:rPr lang="nb-NO" dirty="1"/>
              <a:t>Eksponering i sosiale medier</a:t>
            </a:r>
            <a:endParaRPr lang="en-GB"/>
          </a:p>
        </p:txBody>
      </p:sp>
      <p:sp>
        <p:nvSpPr>
          <p:cNvPr id="3" name="Plassholder for tekst 2">
            <a:extLst>
              <a:ext uri="{FF2B5EF4-FFF2-40B4-BE49-F238E27FC236}">
                <a16:creationId xmlns:a16="http://schemas.microsoft.com/office/drawing/2014/main" id="{7D1F8412-383B-F54D-B1E8-943F56147C39}"/>
              </a:ext>
            </a:extLst>
          </p:cNvPr>
          <p:cNvSpPr>
            <a:spLocks noGrp="1"/>
          </p:cNvSpPr>
          <p:nvPr>
            <p:ph type="body" sz="quarter" idx="11"/>
          </p:nvPr>
        </p:nvSpPr>
        <p:spPr>
          <a:xfrm>
            <a:off x="479425" y="1628775"/>
            <a:ext cx="5400675" cy="3888457"/>
          </a:xfrm>
        </p:spPr>
        <p:txBody>
          <a:bodyPr>
            <a:noAutofit/>
          </a:bodyPr>
          <a:lstStyle/>
          <a:p>
            <a:pPr marL="0" indent="0">
              <a:buNone/>
            </a:pPr>
            <a:r>
              <a:rPr lang="nb-NO" dirty="1"/>
              <a:t>RGA pkt. 2.4.2: Plikter ved enhver omtale av rettssaker å ta tilbørlig hensyn til partenes interesser og domstolens verdighet</a:t>
            </a:r>
          </a:p>
          <a:p>
            <a:endParaRPr lang="nb-NO"/>
          </a:p>
          <a:p>
            <a:endParaRPr lang="nb-NO"/>
          </a:p>
          <a:p>
            <a:endParaRPr lang="nb-NO"/>
          </a:p>
          <a:p>
            <a:endParaRPr lang="nb-NO"/>
          </a:p>
          <a:p>
            <a:endParaRPr lang="nb-NO"/>
          </a:p>
        </p:txBody>
      </p:sp>
      <p:sp>
        <p:nvSpPr>
          <p:cNvPr id="5" name="Plassholder for tekst 2">
            <a:extLst>
              <a:ext uri="{FF2B5EF4-FFF2-40B4-BE49-F238E27FC236}">
                <a16:creationId xmlns:a16="http://schemas.microsoft.com/office/drawing/2014/main" id="{55BD4FA6-FE0D-2B4E-9D01-568DF5EF9F70}"/>
              </a:ext>
            </a:extLst>
          </p:cNvPr>
          <p:cNvSpPr txBox="1"/>
          <p:nvPr/>
        </p:nvSpPr>
        <p:spPr>
          <a:xfrm>
            <a:off x="6333960" y="1628775"/>
            <a:ext cx="5400675" cy="3888457"/>
          </a:xfrm>
          <a:prstGeom prst="rect"/>
        </p:spPr>
        <p:txBody>
          <a:bodyPr vert="horz" lIns="91440" tIns="45720" rIns="91440" bIns="45720" rtlCol="0">
            <a:noAutofit/>
          </a:bodyPr>
          <a:lstStyle>
            <a:lvl1pPr marL="180000" marR="0" indent="-180000" algn="l" defTabSz="914400" fontAlgn="auto" rtl="0" eaLnBrk="1" latinLnBrk="0" hangingPunct="1">
              <a:lnSpc>
                <a:spcPct val="100000"/>
              </a:lnSpc>
              <a:spcBef>
                <a:spcPct val="0"/>
              </a:spcBef>
              <a:spcAft>
                <a:spcPts val="600"/>
              </a:spcAft>
              <a:buClr>
                <a:srgbClr val="5C6F7C"/>
              </a:buClr>
              <a:buSzTx/>
              <a:buFont typeface="Arial" panose="020b0604020202020204" pitchFamily="34" charset="0"/>
              <a:buChar char="•"/>
              <a:defRPr sz="2000" kern="1200">
                <a:solidFill>
                  <a:srgbClr val="414041"/>
                </a:solidFill>
                <a:latin typeface="Arial" panose="020b0604020202020204" pitchFamily="34" charset="0"/>
                <a:ea typeface="+mn-ea"/>
                <a:cs typeface="Arial" panose="020b0604020202020204" pitchFamily="34" charset="0"/>
              </a:defRPr>
            </a:lvl1pPr>
            <a:lvl2pPr marL="742950" indent="-144000" algn="l" defTabSz="914400" rtl="0" eaLnBrk="1" latinLnBrk="0" hangingPunct="1">
              <a:spcBef>
                <a:spcPct val="0"/>
              </a:spcBef>
              <a:spcAft>
                <a:spcPts val="600"/>
              </a:spcAft>
              <a:buClr>
                <a:srgbClr val="5C6F7C"/>
              </a:buClr>
              <a:buFont typeface="Arial" pitchFamily="34" charset="0"/>
              <a:buChar char="–"/>
              <a:defRPr sz="1600" kern="1200" baseline="0">
                <a:solidFill>
                  <a:schemeClr val="tx1"/>
                </a:solidFill>
                <a:latin typeface="+mn-lt"/>
                <a:ea typeface="+mn-ea"/>
                <a:cs typeface="+mn-cs"/>
              </a:defRPr>
            </a:lvl2pPr>
            <a:lvl3pPr marL="1200150" marR="0" indent="-144000" algn="l" defTabSz="914400" fontAlgn="auto" rtl="0" eaLnBrk="1" latinLnBrk="0" hangingPunct="1">
              <a:lnSpc>
                <a:spcPct val="100000"/>
              </a:lnSpc>
              <a:spcBef>
                <a:spcPct val="0"/>
              </a:spcBef>
              <a:spcAft>
                <a:spcPts val="600"/>
              </a:spcAft>
              <a:buClr>
                <a:srgbClr val="5C6F7C"/>
              </a:buClr>
              <a:buSzTx/>
              <a:buFont typeface="Arial" panose="020b0604020202020204" pitchFamily="34" charset="0"/>
              <a:buChar char="•"/>
              <a:defRPr sz="1200" kern="1200" baseline="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1113" lvl="7" indent="0">
              <a:buFont typeface="Arial" pitchFamily="34" charset="0"/>
              <a:buNone/>
            </a:pPr>
            <a:r>
              <a:rPr lang="nb-NO" dirty="1">
                <a:latin typeface="Arial" panose="020b0604020202020204" pitchFamily="34" charset="0"/>
                <a:cs typeface="Arial" panose="020b0604020202020204" pitchFamily="34" charset="0"/>
              </a:rPr>
              <a:t>Advokat hos Regjeringsadvokaten, april 2016: </a:t>
            </a:r>
          </a:p>
          <a:p>
            <a:pPr marL="11113" lvl="7" indent="0">
              <a:buFont typeface="Arial" pitchFamily="34" charset="0"/>
              <a:buNone/>
            </a:pPr>
            <a:endParaRPr lang="nb-NO" b="1" i="1" smtClean="0">
              <a:latin typeface="Arial" panose="020b0604020202020204" pitchFamily="34" charset="0"/>
              <a:cs typeface="Arial" panose="020b0604020202020204" pitchFamily="34" charset="0"/>
            </a:endParaRPr>
          </a:p>
          <a:p>
            <a:pPr marL="11113" lvl="7" indent="0">
              <a:buFont typeface="Arial" pitchFamily="34" charset="0"/>
              <a:buNone/>
            </a:pPr>
            <a:r>
              <a:rPr lang="nb-NO" b="1" i="1" dirty="1" smtClean="0">
                <a:latin typeface="Arial" panose="020b0604020202020204" pitchFamily="34" charset="0"/>
                <a:cs typeface="Arial" panose="020b0604020202020204" pitchFamily="34" charset="0"/>
              </a:rPr>
              <a:t>«Jeg </a:t>
            </a:r>
            <a:r>
              <a:rPr lang="nb-NO" b="1" i="1" dirty="1">
                <a:latin typeface="Arial" panose="020b0604020202020204" pitchFamily="34" charset="0"/>
                <a:cs typeface="Arial" panose="020b0604020202020204" pitchFamily="34" charset="0"/>
              </a:rPr>
              <a:t>er alltid overrasket når ikke retten hører på det som er riktig vurdering av både faktiske ting og jussen</a:t>
            </a:r>
            <a:r>
              <a:rPr lang="nb-NO" b="1" i="1" dirty="1" smtClean="0">
                <a:latin typeface="Arial" panose="020b0604020202020204" pitchFamily="34" charset="0"/>
                <a:cs typeface="Arial" panose="020b0604020202020204" pitchFamily="34" charset="0"/>
              </a:rPr>
              <a:t>.»</a:t>
            </a:r>
            <a:endParaRPr lang="nb-NO" b="1" i="1">
              <a:latin typeface="Arial" panose="020b0604020202020204" pitchFamily="34" charset="0"/>
              <a:cs typeface="Arial" panose="020b0604020202020204" pitchFamily="34" charset="0"/>
            </a:endParaRPr>
          </a:p>
          <a:p>
            <a:endParaRPr lang="nb-NO"/>
          </a:p>
          <a:p>
            <a:endParaRPr lang="nb-NO"/>
          </a:p>
          <a:p>
            <a:endParaRPr lang="nb-NO"/>
          </a:p>
          <a:p>
            <a:endParaRPr lang="nb-NO"/>
          </a:p>
          <a:p>
            <a:endParaRPr lang="nb-NO"/>
          </a:p>
          <a:p>
            <a:endParaRPr lang="nb-NO"/>
          </a:p>
        </p:txBody>
      </p:sp>
    </p:spTree>
    <p:extLst>
      <p:ext uri="{BB962C8B-B14F-4D97-AF65-F5344CB8AC3E}">
        <p14:creationId xmlns:p14="http://schemas.microsoft.com/office/powerpoint/2010/main" val="1683864597"/>
      </p:ext>
    </p:extLst>
  </p:cSld>
  <p:clrMapOvr>
    <a:masterClrMapping/>
  </p:clrMapOvr>
  <p:transition spd="med">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2" name="Plassholder for tekst 1">
            <a:extLst>
              <a:ext uri="{FF2B5EF4-FFF2-40B4-BE49-F238E27FC236}">
                <a16:creationId xmlns:a16="http://schemas.microsoft.com/office/drawing/2014/main" id="{3D64A75A-F541-E845-9FA8-7AF9128981E4}"/>
              </a:ext>
            </a:extLst>
          </p:cNvPr>
          <p:cNvSpPr>
            <a:spLocks noGrp="1"/>
          </p:cNvSpPr>
          <p:nvPr>
            <p:ph type="body" sz="quarter" idx="10"/>
          </p:nvPr>
        </p:nvSpPr>
        <p:spPr/>
        <p:txBody>
          <a:bodyPr/>
          <a:lstStyle/>
          <a:p>
            <a:r>
              <a:rPr lang="nb-NO" dirty="1"/>
              <a:t>Sosiale medier – Arena for informasjonsinnhenting</a:t>
            </a:r>
            <a:endParaRPr lang="en-GB"/>
          </a:p>
        </p:txBody>
      </p:sp>
      <p:sp>
        <p:nvSpPr>
          <p:cNvPr id="3" name="Plassholder for tekst 2">
            <a:extLst>
              <a:ext uri="{FF2B5EF4-FFF2-40B4-BE49-F238E27FC236}">
                <a16:creationId xmlns:a16="http://schemas.microsoft.com/office/drawing/2014/main" id="{7D1F8412-383B-F54D-B1E8-943F56147C39}"/>
              </a:ext>
            </a:extLst>
          </p:cNvPr>
          <p:cNvSpPr>
            <a:spLocks noGrp="1"/>
          </p:cNvSpPr>
          <p:nvPr>
            <p:ph type="body" sz="quarter" idx="11"/>
          </p:nvPr>
        </p:nvSpPr>
        <p:spPr>
          <a:xfrm>
            <a:off x="479425" y="1628775"/>
            <a:ext cx="11233150" cy="3888457"/>
          </a:xfrm>
        </p:spPr>
        <p:txBody>
          <a:bodyPr>
            <a:noAutofit/>
          </a:bodyPr>
          <a:lstStyle/>
          <a:p>
            <a:r>
              <a:rPr lang="nb-NO" dirty="1"/>
              <a:t>Søk etter informasjon/bevis i åpne profiler</a:t>
            </a:r>
          </a:p>
          <a:p>
            <a:endParaRPr lang="nb-NO"/>
          </a:p>
          <a:p>
            <a:r>
              <a:rPr lang="nb-NO" dirty="1"/>
              <a:t>Bruk av opplysninger fra lukkede grupper eller innhentet under falsk identitet.</a:t>
            </a:r>
          </a:p>
          <a:p>
            <a:endParaRPr lang="nb-NO"/>
          </a:p>
        </p:txBody>
      </p:sp>
    </p:spTree>
    <p:extLst>
      <p:ext uri="{BB962C8B-B14F-4D97-AF65-F5344CB8AC3E}">
        <p14:creationId xmlns:p14="http://schemas.microsoft.com/office/powerpoint/2010/main" val="3654401195"/>
      </p:ext>
    </p:extLst>
  </p:cSld>
  <p:clrMapOvr>
    <a:masterClrMapping/>
  </p:clrMapOvr>
  <p:transition spd="med">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2" name="Plassholder for tekst 1">
            <a:extLst>
              <a:ext uri="{FF2B5EF4-FFF2-40B4-BE49-F238E27FC236}">
                <a16:creationId xmlns:a16="http://schemas.microsoft.com/office/drawing/2014/main" id="{3D64A75A-F541-E845-9FA8-7AF9128981E4}"/>
              </a:ext>
            </a:extLst>
          </p:cNvPr>
          <p:cNvSpPr>
            <a:spLocks noGrp="1"/>
          </p:cNvSpPr>
          <p:nvPr>
            <p:ph type="body" sz="quarter" idx="10"/>
          </p:nvPr>
        </p:nvSpPr>
        <p:spPr/>
        <p:txBody>
          <a:bodyPr/>
          <a:lstStyle/>
          <a:p>
            <a:r>
              <a:rPr lang="nb-NO" dirty="1"/>
              <a:t>Opptreden i sosiale medier</a:t>
            </a:r>
            <a:endParaRPr lang="en-GB"/>
          </a:p>
        </p:txBody>
      </p:sp>
      <p:sp>
        <p:nvSpPr>
          <p:cNvPr id="3" name="Plassholder for tekst 2">
            <a:extLst>
              <a:ext uri="{FF2B5EF4-FFF2-40B4-BE49-F238E27FC236}">
                <a16:creationId xmlns:a16="http://schemas.microsoft.com/office/drawing/2014/main" id="{7D1F8412-383B-F54D-B1E8-943F56147C39}"/>
              </a:ext>
            </a:extLst>
          </p:cNvPr>
          <p:cNvSpPr>
            <a:spLocks noGrp="1"/>
          </p:cNvSpPr>
          <p:nvPr>
            <p:ph type="body" sz="quarter" idx="11"/>
          </p:nvPr>
        </p:nvSpPr>
        <p:spPr>
          <a:xfrm>
            <a:off x="3215681" y="1628775"/>
            <a:ext cx="8496894" cy="3888457"/>
          </a:xfrm>
        </p:spPr>
        <p:txBody>
          <a:bodyPr>
            <a:noAutofit/>
          </a:bodyPr>
          <a:lstStyle/>
          <a:p>
            <a:r>
              <a:rPr lang="nb-NO" dirty="1"/>
              <a:t>Greit å være "venn" med dommere og voldgiftsdommere?</a:t>
            </a:r>
          </a:p>
          <a:p>
            <a:pPr lvl="1"/>
            <a:r>
              <a:rPr lang="nb-NO" sz="2000" dirty="1">
                <a:latin typeface="Arial" panose="020b0604020202020204" pitchFamily="34" charset="0"/>
                <a:cs typeface="Arial" panose="020b0604020202020204" pitchFamily="34" charset="0"/>
              </a:rPr>
              <a:t>Sammenheng med habilitetsreglene</a:t>
            </a:r>
          </a:p>
          <a:p>
            <a:pPr lvl="1"/>
            <a:endParaRPr lang="nb-NO" sz="2000">
              <a:latin typeface="Arial" panose="020b0604020202020204" pitchFamily="34" charset="0"/>
              <a:cs typeface="Arial" panose="020b0604020202020204" pitchFamily="34" charset="0"/>
            </a:endParaRPr>
          </a:p>
          <a:p>
            <a:r>
              <a:rPr lang="nb-NO" i="1" dirty="1"/>
              <a:t>«For at et bekjentskaps- eller motsetningsforhold skal føre til inhabilitet, må det være tale om et forholdsvis nært vennskap eller et klart motsetningsforhold.» (Skoghøy s. 190)</a:t>
            </a:r>
          </a:p>
          <a:p>
            <a:endParaRPr lang="nb-NO"/>
          </a:p>
          <a:p>
            <a:endParaRPr lang="nb-NO"/>
          </a:p>
          <a:p>
            <a:endParaRPr lang="nb-NO"/>
          </a:p>
        </p:txBody>
      </p:sp>
      <p:grpSp>
        <p:nvGrpSpPr>
          <p:cNvPr id="6" name="Gruppe 5">
            <a:extLst>
              <a:ext uri="{FF2B5EF4-FFF2-40B4-BE49-F238E27FC236}">
                <a16:creationId xmlns:a16="http://schemas.microsoft.com/office/drawing/2014/main" id="{7D5AB1C0-54F9-A64A-A86C-D30C15BD532F}"/>
              </a:ext>
            </a:extLst>
          </p:cNvPr>
          <p:cNvGrpSpPr/>
          <p:nvPr/>
        </p:nvGrpSpPr>
        <p:grpSpPr>
          <a:xfrm>
            <a:off x="479426" y="1707566"/>
            <a:ext cx="2377856" cy="3730873"/>
            <a:chOff x="7210284" y="1628775"/>
            <a:chExt cx="2524407" cy="3960813"/>
          </a:xfrm>
        </p:grpSpPr>
        <p:pic>
          <p:nvPicPr>
            <p:cNvPr id="4" name="Plassholder for innhold 5">
              <a:extLst>
                <a:ext uri="{FF2B5EF4-FFF2-40B4-BE49-F238E27FC236}">
                  <a16:creationId xmlns:a16="http://schemas.microsoft.com/office/drawing/2014/main" id="{B768B8A9-15CF-C445-B203-2336C180911E}"/>
                </a:ext>
              </a:extLst>
            </p:cNvPr>
            <p:cNvPicPr>
              <a:picLocks noChangeAspect="1"/>
            </p:cNvPicPr>
            <p:nvPr/>
          </p:nvPicPr>
          <p:blipFill>
            <a:blip r:embed="rId3"/>
            <a:srcRect/>
            <a:stretch>
              <a:fillRect/>
            </a:stretch>
          </p:blipFill>
          <p:spPr>
            <a:xfrm>
              <a:off x="7210284" y="1628775"/>
              <a:ext cx="2524407" cy="3960813"/>
            </a:xfrm>
            <a:prstGeom prst="rect"/>
          </p:spPr>
        </p:pic>
        <p:sp>
          <p:nvSpPr>
            <p:cNvPr id="5" name="Rektangel 4">
              <a:extLst>
                <a:ext uri="{FF2B5EF4-FFF2-40B4-BE49-F238E27FC236}">
                  <a16:creationId xmlns:a16="http://schemas.microsoft.com/office/drawing/2014/main" id="{A88F1469-09A9-324E-B924-963C7A3ADEC0}"/>
                </a:ext>
              </a:extLst>
            </p:cNvPr>
            <p:cNvSpPr/>
            <p:nvPr/>
          </p:nvSpPr>
          <p:spPr>
            <a:xfrm>
              <a:off x="8472488" y="1916832"/>
              <a:ext cx="503832" cy="72008"/>
            </a:xfrm>
            <a:prstGeom prst="rect"/>
            <a:solidFill>
              <a:schemeClr val="tx1">
                <a:lumMod val="50000"/>
              </a:schemeClr>
            </a:solidFill>
            <a:ln w="19050" cap="flat" algn="ctr">
              <a:noFill/>
              <a:prstDash val="solid"/>
            </a:ln>
          </p:spPr>
          <p:style>
            <a:lnRef idx="2">
              <a:schemeClr val="accent3">
                <a:shade val="50000"/>
              </a:schemeClr>
            </a:lnRef>
            <a:fillRef idx="1">
              <a:schemeClr val="accent3"/>
            </a:fillRef>
            <a:effectRef idx="0">
              <a:schemeClr val="accent3"/>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noAutofit/>
            </a:bodyPr>
            <a:lstStyle/>
            <a:p>
              <a:pPr algn="ctr"/>
              <a:endParaRPr lang="en-GB"/>
            </a:p>
          </p:txBody>
        </p:sp>
      </p:grpSp>
    </p:spTree>
    <p:extLst>
      <p:ext uri="{BB962C8B-B14F-4D97-AF65-F5344CB8AC3E}">
        <p14:creationId xmlns:p14="http://schemas.microsoft.com/office/powerpoint/2010/main" val="1561622373"/>
      </p:ext>
    </p:extLst>
  </p:cSld>
  <p:clrMapOvr>
    <a:masterClrMapping/>
  </p:clrMapOvr>
  <p:transition spd="med">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2" name="Plassholder for tekst 1">
            <a:extLst>
              <a:ext uri="{FF2B5EF4-FFF2-40B4-BE49-F238E27FC236}">
                <a16:creationId xmlns:a16="http://schemas.microsoft.com/office/drawing/2014/main" id="{3D64A75A-F541-E845-9FA8-7AF9128981E4}"/>
              </a:ext>
            </a:extLst>
          </p:cNvPr>
          <p:cNvSpPr>
            <a:spLocks noGrp="1"/>
          </p:cNvSpPr>
          <p:nvPr>
            <p:ph type="body" sz="quarter" idx="10"/>
          </p:nvPr>
        </p:nvSpPr>
        <p:spPr/>
        <p:txBody>
          <a:bodyPr/>
          <a:lstStyle/>
          <a:p>
            <a:r>
              <a:rPr lang="nb-NO" dirty="1"/>
              <a:t>Opptreden i sosiale medier</a:t>
            </a:r>
            <a:endParaRPr lang="en-GB"/>
          </a:p>
        </p:txBody>
      </p:sp>
      <p:sp>
        <p:nvSpPr>
          <p:cNvPr id="3" name="Plassholder for tekst 2">
            <a:extLst>
              <a:ext uri="{FF2B5EF4-FFF2-40B4-BE49-F238E27FC236}">
                <a16:creationId xmlns:a16="http://schemas.microsoft.com/office/drawing/2014/main" id="{7D1F8412-383B-F54D-B1E8-943F56147C39}"/>
              </a:ext>
            </a:extLst>
          </p:cNvPr>
          <p:cNvSpPr>
            <a:spLocks noGrp="1"/>
          </p:cNvSpPr>
          <p:nvPr>
            <p:ph type="body" sz="quarter" idx="11"/>
          </p:nvPr>
        </p:nvSpPr>
        <p:spPr/>
        <p:txBody>
          <a:bodyPr>
            <a:noAutofit/>
          </a:bodyPr>
          <a:lstStyle/>
          <a:p>
            <a:pPr marL="0" indent="0">
              <a:buNone/>
            </a:pPr>
            <a:r>
              <a:rPr lang="nb-NO" sz="1700" dirty="1"/>
              <a:t>HR-2017-1070-U</a:t>
            </a:r>
          </a:p>
          <a:p>
            <a:pPr marL="0" indent="0">
              <a:buNone/>
            </a:pPr>
            <a:endParaRPr lang="nb-NO" sz="1700"/>
          </a:p>
          <a:p>
            <a:r>
              <a:rPr lang="nb-NO" sz="1700" b="1" dirty="1"/>
              <a:t>Ankende part: </a:t>
            </a:r>
            <a:r>
              <a:rPr lang="nb-NO" sz="1700" i="1" dirty="1"/>
              <a:t>«C [tiltalte] har gjort gjeldende at det foreligger saksbehandlingsfeil ved at det ene lagrettemedlemmet var inhabil overfor ham. Dette medlemmet skal ha sendt en venneforespørsel til Cs facebook-profil under straffesaken, noe C ikke godkjente. Lagrettemedlemmet kan derfor ha følt seg avvist.»</a:t>
            </a:r>
          </a:p>
          <a:p>
            <a:endParaRPr lang="nb-NO" sz="1700"/>
          </a:p>
          <a:p>
            <a:r>
              <a:rPr lang="nb-NO" sz="1700" b="1" dirty="1"/>
              <a:t>Påtalemyndigheten</a:t>
            </a:r>
            <a:r>
              <a:rPr lang="nb-NO" sz="1700" dirty="1"/>
              <a:t>: </a:t>
            </a:r>
            <a:r>
              <a:rPr lang="nb-NO" sz="1700" i="1" dirty="1"/>
              <a:t>«Venneforespørselen på facebook har ikke medført at lagrettemedlemmet ble inhabil i forhold til C. Det er vist til medlemmets forklaring og at forespørselen har skjedd ved et feiltrykk. Et </a:t>
            </a:r>
            <a:r>
              <a:rPr lang="nb-NO" sz="1700" i="1" dirty="1" smtClean="0"/>
              <a:t>lagrette-medlems </a:t>
            </a:r>
            <a:r>
              <a:rPr lang="nb-NO" sz="1700" i="1" dirty="1"/>
              <a:t>søking på navnet til tiltalte på egen profil fører ikke til inhabilitet.»</a:t>
            </a:r>
          </a:p>
          <a:p>
            <a:endParaRPr lang="nb-NO" sz="1700"/>
          </a:p>
          <a:p>
            <a:r>
              <a:rPr lang="nb-NO" sz="1700" b="1" dirty="1"/>
              <a:t>Ankeutvalget</a:t>
            </a:r>
            <a:r>
              <a:rPr lang="nb-NO" sz="1700" dirty="1"/>
              <a:t>: </a:t>
            </a:r>
            <a:r>
              <a:rPr lang="nb-NO" sz="1700" i="1" dirty="1"/>
              <a:t>«Høyesteretts ankeutvalg finner enstemmig at verken avgjørelsens betydning utenfor den foreliggende sak eller andre grunner tilsier at anken blir fremmet for Høyesterett, jf. straffeprosessloven § 323. Anken tillates derfor ikke fremmet.»</a:t>
            </a:r>
          </a:p>
          <a:p>
            <a:endParaRPr lang="nb-NO" sz="1700"/>
          </a:p>
          <a:p>
            <a:endParaRPr lang="nb-NO" sz="1700"/>
          </a:p>
          <a:p>
            <a:endParaRPr lang="nb-NO" sz="1700"/>
          </a:p>
          <a:p>
            <a:endParaRPr lang="nb-NO" sz="1700"/>
          </a:p>
          <a:p>
            <a:endParaRPr lang="nb-NO" sz="1700"/>
          </a:p>
        </p:txBody>
      </p:sp>
    </p:spTree>
    <p:extLst>
      <p:ext uri="{BB962C8B-B14F-4D97-AF65-F5344CB8AC3E}">
        <p14:creationId xmlns:p14="http://schemas.microsoft.com/office/powerpoint/2010/main" val="941061413"/>
      </p:ext>
    </p:extLst>
  </p:cSld>
  <p:clrMapOvr>
    <a:masterClrMapping/>
  </p:clrMapOvr>
  <p:transition spd="med">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pic>
        <p:nvPicPr>
          <p:cNvPr id="4" name="Plassholder for bilde 2">
            <a:extLst>
              <a:ext uri="{FF2B5EF4-FFF2-40B4-BE49-F238E27FC236}">
                <a16:creationId xmlns:a16="http://schemas.microsoft.com/office/drawing/2014/main" id="{2B1A9365-AECB-0D4E-B224-014A99D02EB5}"/>
              </a:ext>
            </a:extLst>
          </p:cNvPr>
          <p:cNvPicPr>
            <a:picLocks noGrp="1" noChangeAspect="1"/>
          </p:cNvPicPr>
          <p:nvPr>
            <p:ph type="pic" sz="quarter" idx="10"/>
          </p:nvPr>
        </p:nvPicPr>
        <p:blipFill>
          <a:blip r:embed="rId3"/>
          <a:srcRect t="4549" b="4549"/>
          <a:stretch>
            <a:fillRect/>
          </a:stretch>
        </p:blipFill>
        <p:spPr>
          <a:xfrm>
            <a:off x="0" y="0"/>
            <a:ext cx="12192000" cy="6858000"/>
          </a:xfrm>
        </p:spPr>
      </p:pic>
    </p:spTree>
    <p:extLst>
      <p:ext uri="{BB962C8B-B14F-4D97-AF65-F5344CB8AC3E}">
        <p14:creationId xmlns:p14="http://schemas.microsoft.com/office/powerpoint/2010/main" val="1449325965"/>
      </p:ext>
    </p:extLst>
  </p:cSld>
  <p:clrMapOvr>
    <a:masterClrMapping/>
  </p:clrMapOvr>
  <p:transition spd="med">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FA583F88-6DE1-864E-9A05-B89EC66E34C8}"/>
              </a:ext>
            </a:extLst>
          </p:cNvPr>
          <p:cNvSpPr/>
          <p:nvPr/>
        </p:nvSpPr>
        <p:spPr>
          <a:xfrm>
            <a:off x="0" y="2708920"/>
            <a:ext cx="12192000" cy="1224136"/>
          </a:xfrm>
          <a:prstGeom prst="rect"/>
          <a:solidFill>
            <a:srgbClr val="3F647E">
              <a:alpha val="65000"/>
            </a:srgbClr>
          </a:solidFill>
          <a:ln w="19050" cap="flat" algn="ctr">
            <a:noFill/>
            <a:prstDash val="solid"/>
          </a:ln>
        </p:spPr>
        <p:style>
          <a:lnRef idx="2">
            <a:schemeClr val="accent3">
              <a:shade val="50000"/>
            </a:schemeClr>
          </a:lnRef>
          <a:fillRef idx="1">
            <a:schemeClr val="accent3"/>
          </a:fillRef>
          <a:effectRef idx="0">
            <a:schemeClr val="accent3"/>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noAutofit/>
          </a:bodyPr>
          <a:lstStyle/>
          <a:p>
            <a:pPr algn="ctr"/>
            <a:endParaRPr lang="en-GB"/>
          </a:p>
        </p:txBody>
      </p:sp>
      <p:sp>
        <p:nvSpPr>
          <p:cNvPr id="5" name="Plassholder for tekst 1">
            <a:extLst>
              <a:ext uri="{FF2B5EF4-FFF2-40B4-BE49-F238E27FC236}">
                <a16:creationId xmlns:a16="http://schemas.microsoft.com/office/drawing/2014/main" id="{44C60B88-CD7F-0D49-BCCA-6B170C77E961}"/>
              </a:ext>
            </a:extLst>
          </p:cNvPr>
          <p:cNvSpPr txBox="1"/>
          <p:nvPr/>
        </p:nvSpPr>
        <p:spPr>
          <a:xfrm>
            <a:off x="508000" y="2986472"/>
            <a:ext cx="11176000" cy="669032"/>
          </a:xfrm>
          <a:prstGeom prst="rect"/>
        </p:spPr>
        <p:txBody>
          <a:bodyPr/>
          <a:lstStyle>
            <a:lvl1pPr marL="180000" marR="0" indent="-180000" algn="l" defTabSz="914400" fontAlgn="auto" rtl="0" eaLnBrk="1" latinLnBrk="0" hangingPunct="1">
              <a:lnSpc>
                <a:spcPct val="100000"/>
              </a:lnSpc>
              <a:spcBef>
                <a:spcPct val="0"/>
              </a:spcBef>
              <a:spcAft>
                <a:spcPts val="600"/>
              </a:spcAft>
              <a:buClr>
                <a:srgbClr val="5C6F7C"/>
              </a:buClr>
              <a:buSzTx/>
              <a:buFont typeface="Arial" panose="020b0604020202020204" pitchFamily="34" charset="0"/>
              <a:buChar char="•"/>
              <a:defRPr sz="1800" kern="1200">
                <a:solidFill>
                  <a:srgbClr val="414041"/>
                </a:solidFill>
                <a:latin typeface="+mn-lt"/>
                <a:ea typeface="+mn-ea"/>
                <a:cs typeface="+mn-cs"/>
              </a:defRPr>
            </a:lvl1pPr>
            <a:lvl2pPr marL="742950" indent="-144000" algn="l" defTabSz="914400" rtl="0" eaLnBrk="1" latinLnBrk="0" hangingPunct="1">
              <a:spcBef>
                <a:spcPct val="0"/>
              </a:spcBef>
              <a:spcAft>
                <a:spcPts val="600"/>
              </a:spcAft>
              <a:buClr>
                <a:srgbClr val="5C6F7C"/>
              </a:buClr>
              <a:buFont typeface="Arial" pitchFamily="34" charset="0"/>
              <a:buChar char="–"/>
              <a:defRPr sz="1600" kern="1200" baseline="0">
                <a:solidFill>
                  <a:schemeClr val="tx1"/>
                </a:solidFill>
                <a:latin typeface="+mn-lt"/>
                <a:ea typeface="+mn-ea"/>
                <a:cs typeface="+mn-cs"/>
              </a:defRPr>
            </a:lvl2pPr>
            <a:lvl3pPr marL="1200150" marR="0" indent="-144000" algn="l" defTabSz="914400" fontAlgn="auto" rtl="0" eaLnBrk="1" latinLnBrk="0" hangingPunct="1">
              <a:lnSpc>
                <a:spcPct val="100000"/>
              </a:lnSpc>
              <a:spcBef>
                <a:spcPct val="0"/>
              </a:spcBef>
              <a:spcAft>
                <a:spcPts val="600"/>
              </a:spcAft>
              <a:buClr>
                <a:srgbClr val="5C6F7C"/>
              </a:buClr>
              <a:buSzTx/>
              <a:buFont typeface="Arial" panose="020b0604020202020204" pitchFamily="34" charset="0"/>
              <a:buChar char="•"/>
              <a:defRPr sz="1200" kern="1200" baseline="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GB" sz="3200" b="1" dirty="1">
                <a:solidFill>
                  <a:schemeClr val="bg1"/>
                </a:solidFill>
              </a:rPr>
              <a:t>Digitalisering</a:t>
            </a:r>
          </a:p>
        </p:txBody>
      </p:sp>
    </p:spTree>
    <p:extLst>
      <p:ext uri="{BB962C8B-B14F-4D97-AF65-F5344CB8AC3E}">
        <p14:creationId xmlns:p14="http://schemas.microsoft.com/office/powerpoint/2010/main" val="2063879159"/>
      </p:ext>
    </p:extLst>
  </p:cSld>
  <p:clrMapOvr>
    <a:masterClrMapping/>
  </p:clrMapOvr>
  <p:transition spd="med">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grpSp>
        <p:nvGrpSpPr>
          <p:cNvPr id="15" name="Gruppe 14">
            <a:extLst>
              <a:ext uri="{FF2B5EF4-FFF2-40B4-BE49-F238E27FC236}">
                <a16:creationId xmlns:a16="http://schemas.microsoft.com/office/drawing/2014/main" id="{63980396-BE4D-9C4A-8C22-CFFF04B30F33}"/>
              </a:ext>
            </a:extLst>
          </p:cNvPr>
          <p:cNvGrpSpPr/>
          <p:nvPr/>
        </p:nvGrpSpPr>
        <p:grpSpPr>
          <a:xfrm>
            <a:off x="2855528" y="1968935"/>
            <a:ext cx="6480944" cy="3069858"/>
            <a:chOff x="1991544" y="1485794"/>
            <a:chExt cx="8259330" cy="3912234"/>
          </a:xfrm>
        </p:grpSpPr>
        <p:pic>
          <p:nvPicPr>
            <p:cNvPr id="2" name="Bilde 1">
              <a:extLst>
                <a:ext uri="{FF2B5EF4-FFF2-40B4-BE49-F238E27FC236}">
                  <a16:creationId xmlns:a16="http://schemas.microsoft.com/office/drawing/2014/main" id="{5BF7FB92-C6B5-0841-A66E-F67AE7638E6F}"/>
                </a:ext>
              </a:extLst>
            </p:cNvPr>
            <p:cNvPicPr>
              <a:picLocks noChangeAspect="1"/>
            </p:cNvPicPr>
            <p:nvPr/>
          </p:nvPicPr>
          <p:blipFill>
            <a:blip r:embed="rId3"/>
            <a:srcRect/>
            <a:stretch>
              <a:fillRect/>
            </a:stretch>
          </p:blipFill>
          <p:spPr>
            <a:xfrm>
              <a:off x="4943823" y="1498450"/>
              <a:ext cx="2398465" cy="1943221"/>
            </a:xfrm>
            <a:prstGeom prst="rect"/>
            <a:ln>
              <a:noFill/>
            </a:ln>
          </p:spPr>
        </p:pic>
        <p:pic>
          <p:nvPicPr>
            <p:cNvPr id="3" name="Bilde 2">
              <a:extLst>
                <a:ext uri="{FF2B5EF4-FFF2-40B4-BE49-F238E27FC236}">
                  <a16:creationId xmlns:a16="http://schemas.microsoft.com/office/drawing/2014/main" id="{623E133A-D2F0-D54F-94C4-ECCCF0EE24F7}"/>
                </a:ext>
              </a:extLst>
            </p:cNvPr>
            <p:cNvPicPr>
              <a:picLocks noChangeAspect="1"/>
            </p:cNvPicPr>
            <p:nvPr/>
          </p:nvPicPr>
          <p:blipFill>
            <a:blip r:embed="rId4"/>
            <a:srcRect l="9095" r="6297"/>
            <a:stretch>
              <a:fillRect/>
            </a:stretch>
          </p:blipFill>
          <p:spPr>
            <a:xfrm>
              <a:off x="1991544" y="3428005"/>
              <a:ext cx="2952279" cy="1961808"/>
            </a:xfrm>
            <a:prstGeom prst="rect"/>
          </p:spPr>
        </p:pic>
        <p:pic>
          <p:nvPicPr>
            <p:cNvPr id="4" name="Bilde 3">
              <a:extLst>
                <a:ext uri="{FF2B5EF4-FFF2-40B4-BE49-F238E27FC236}">
                  <a16:creationId xmlns:a16="http://schemas.microsoft.com/office/drawing/2014/main" id="{874C8A4D-EE45-FC45-8540-2DC58B5F7743}"/>
                </a:ext>
              </a:extLst>
            </p:cNvPr>
            <p:cNvPicPr>
              <a:picLocks noChangeAspect="1"/>
            </p:cNvPicPr>
            <p:nvPr/>
          </p:nvPicPr>
          <p:blipFill>
            <a:blip r:embed="rId5"/>
            <a:srcRect/>
            <a:stretch>
              <a:fillRect/>
            </a:stretch>
          </p:blipFill>
          <p:spPr>
            <a:xfrm>
              <a:off x="1991545" y="1486701"/>
              <a:ext cx="2952279" cy="1966618"/>
            </a:xfrm>
            <a:prstGeom prst="rect"/>
          </p:spPr>
        </p:pic>
        <p:pic>
          <p:nvPicPr>
            <p:cNvPr id="5" name="Bilde 4">
              <a:extLst>
                <a:ext uri="{FF2B5EF4-FFF2-40B4-BE49-F238E27FC236}">
                  <a16:creationId xmlns:a16="http://schemas.microsoft.com/office/drawing/2014/main" id="{ABF76164-86B8-8F49-BFFC-EFA79D3B8515}"/>
                </a:ext>
              </a:extLst>
            </p:cNvPr>
            <p:cNvPicPr>
              <a:picLocks noChangeAspect="1"/>
            </p:cNvPicPr>
            <p:nvPr/>
          </p:nvPicPr>
          <p:blipFill>
            <a:blip r:embed="rId6"/>
            <a:srcRect/>
            <a:stretch>
              <a:fillRect/>
            </a:stretch>
          </p:blipFill>
          <p:spPr>
            <a:xfrm>
              <a:off x="7342288" y="1485794"/>
              <a:ext cx="2908586" cy="1961701"/>
            </a:xfrm>
            <a:prstGeom prst="rect"/>
          </p:spPr>
        </p:pic>
        <p:pic>
          <p:nvPicPr>
            <p:cNvPr id="6" name="Bilde 5">
              <a:extLst>
                <a:ext uri="{FF2B5EF4-FFF2-40B4-BE49-F238E27FC236}">
                  <a16:creationId xmlns:a16="http://schemas.microsoft.com/office/drawing/2014/main" id="{BDB8B5DC-3D90-6647-8814-731B91551F08}"/>
                </a:ext>
              </a:extLst>
            </p:cNvPr>
            <p:cNvPicPr>
              <a:picLocks noChangeAspect="1"/>
            </p:cNvPicPr>
            <p:nvPr/>
          </p:nvPicPr>
          <p:blipFill>
            <a:blip r:embed="rId7"/>
            <a:srcRect l="2496" r="15137"/>
            <a:stretch>
              <a:fillRect/>
            </a:stretch>
          </p:blipFill>
          <p:spPr>
            <a:xfrm>
              <a:off x="4943823" y="3462646"/>
              <a:ext cx="2386041" cy="1929667"/>
            </a:xfrm>
            <a:prstGeom prst="rect"/>
          </p:spPr>
        </p:pic>
        <p:pic>
          <p:nvPicPr>
            <p:cNvPr id="7" name="Bilde 6">
              <a:extLst>
                <a:ext uri="{FF2B5EF4-FFF2-40B4-BE49-F238E27FC236}">
                  <a16:creationId xmlns:a16="http://schemas.microsoft.com/office/drawing/2014/main" id="{8CC40F84-4E4E-B445-B1FC-882BE28F6D99}"/>
                </a:ext>
              </a:extLst>
            </p:cNvPr>
            <p:cNvPicPr>
              <a:picLocks noChangeAspect="1"/>
            </p:cNvPicPr>
            <p:nvPr/>
          </p:nvPicPr>
          <p:blipFill>
            <a:blip r:embed="rId8"/>
            <a:srcRect r="3623"/>
            <a:stretch>
              <a:fillRect/>
            </a:stretch>
          </p:blipFill>
          <p:spPr>
            <a:xfrm>
              <a:off x="7329863" y="3450998"/>
              <a:ext cx="2921011" cy="1947030"/>
            </a:xfrm>
            <a:prstGeom prst="rect"/>
          </p:spPr>
        </p:pic>
      </p:grpSp>
      <p:sp>
        <p:nvSpPr>
          <p:cNvPr id="8" name="TekstSylinder 7">
            <a:extLst>
              <a:ext uri="{FF2B5EF4-FFF2-40B4-BE49-F238E27FC236}">
                <a16:creationId xmlns:a16="http://schemas.microsoft.com/office/drawing/2014/main" id="{33CECFC3-3704-104C-90C1-8ABC363DE5A5}"/>
              </a:ext>
            </a:extLst>
          </p:cNvPr>
          <p:cNvSpPr txBox="1"/>
          <p:nvPr/>
        </p:nvSpPr>
        <p:spPr>
          <a:xfrm>
            <a:off x="479425" y="2502104"/>
            <a:ext cx="2104101" cy="369332"/>
          </a:xfrm>
          <a:prstGeom prst="rect"/>
          <a:noFill/>
        </p:spPr>
        <p:txBody>
          <a:bodyPr wrap="none" rtlCol="0">
            <a:spAutoFit/>
          </a:bodyPr>
          <a:lstStyle/>
          <a:p>
            <a:pPr algn="r"/>
            <a:r>
              <a:rPr lang="nb-NO" dirty="1">
                <a:latin typeface="Arial" panose="020b0604020202020204" pitchFamily="34" charset="0"/>
                <a:cs typeface="Arial" panose="020b0604020202020204" pitchFamily="34" charset="0"/>
              </a:rPr>
              <a:t>Viritualisering</a:t>
            </a:r>
            <a:r>
              <a:rPr lang="nb-NO" dirty="1">
                <a:latin typeface="Arial" panose="020b0604020202020204" pitchFamily="34" charset="0"/>
                <a:cs typeface="Arial" panose="020b0604020202020204" pitchFamily="34" charset="0"/>
              </a:rPr>
              <a:t> (VR)</a:t>
            </a:r>
          </a:p>
        </p:txBody>
      </p:sp>
      <p:sp>
        <p:nvSpPr>
          <p:cNvPr id="9" name="TekstSylinder 8">
            <a:extLst>
              <a:ext uri="{FF2B5EF4-FFF2-40B4-BE49-F238E27FC236}">
                <a16:creationId xmlns:a16="http://schemas.microsoft.com/office/drawing/2014/main" id="{1F2526FE-24EC-E04D-9CFB-8B9A38F429E4}"/>
              </a:ext>
            </a:extLst>
          </p:cNvPr>
          <p:cNvSpPr txBox="1"/>
          <p:nvPr/>
        </p:nvSpPr>
        <p:spPr>
          <a:xfrm>
            <a:off x="5578380" y="1484952"/>
            <a:ext cx="1069524" cy="369332"/>
          </a:xfrm>
          <a:prstGeom prst="rect"/>
          <a:noFill/>
        </p:spPr>
        <p:txBody>
          <a:bodyPr wrap="none" rtlCol="0">
            <a:spAutoFit/>
          </a:bodyPr>
          <a:lstStyle/>
          <a:p>
            <a:pPr algn="ctr"/>
            <a:r>
              <a:rPr lang="nb-NO" dirty="1">
                <a:latin typeface="Arial" panose="020b0604020202020204" pitchFamily="34" charset="0"/>
                <a:cs typeface="Arial" panose="020b0604020202020204" pitchFamily="34" charset="0"/>
              </a:rPr>
              <a:t>Big Data</a:t>
            </a:r>
          </a:p>
        </p:txBody>
      </p:sp>
      <p:sp>
        <p:nvSpPr>
          <p:cNvPr id="10" name="TekstSylinder 9">
            <a:extLst>
              <a:ext uri="{FF2B5EF4-FFF2-40B4-BE49-F238E27FC236}">
                <a16:creationId xmlns:a16="http://schemas.microsoft.com/office/drawing/2014/main" id="{D8CEF543-03ED-534F-83C5-61D011B753B7}"/>
              </a:ext>
            </a:extLst>
          </p:cNvPr>
          <p:cNvSpPr txBox="1"/>
          <p:nvPr/>
        </p:nvSpPr>
        <p:spPr>
          <a:xfrm>
            <a:off x="9595718" y="2502104"/>
            <a:ext cx="1479892" cy="369332"/>
          </a:xfrm>
          <a:prstGeom prst="rect"/>
          <a:noFill/>
        </p:spPr>
        <p:txBody>
          <a:bodyPr wrap="none" rtlCol="0">
            <a:spAutoFit/>
          </a:bodyPr>
          <a:lstStyle/>
          <a:p>
            <a:r>
              <a:rPr lang="nb-NO" dirty="1">
                <a:latin typeface="Arial" panose="020b0604020202020204" pitchFamily="34" charset="0"/>
                <a:cs typeface="Arial" panose="020b0604020202020204" pitchFamily="34" charset="0"/>
              </a:rPr>
              <a:t>Robotisering</a:t>
            </a:r>
          </a:p>
        </p:txBody>
      </p:sp>
      <p:sp>
        <p:nvSpPr>
          <p:cNvPr id="11" name="TekstSylinder 10">
            <a:extLst>
              <a:ext uri="{FF2B5EF4-FFF2-40B4-BE49-F238E27FC236}">
                <a16:creationId xmlns:a16="http://schemas.microsoft.com/office/drawing/2014/main" id="{2878EC56-87DC-854C-B550-CD15E61156A8}"/>
              </a:ext>
            </a:extLst>
          </p:cNvPr>
          <p:cNvSpPr txBox="1"/>
          <p:nvPr/>
        </p:nvSpPr>
        <p:spPr>
          <a:xfrm>
            <a:off x="1193402" y="4084105"/>
            <a:ext cx="1390124" cy="369332"/>
          </a:xfrm>
          <a:prstGeom prst="rect"/>
          <a:noFill/>
        </p:spPr>
        <p:txBody>
          <a:bodyPr wrap="none" rtlCol="0">
            <a:spAutoFit/>
          </a:bodyPr>
          <a:lstStyle/>
          <a:p>
            <a:pPr algn="r"/>
            <a:r>
              <a:rPr lang="nb-NO" dirty="1">
                <a:latin typeface="Arial" panose="020b0604020202020204" pitchFamily="34" charset="0"/>
                <a:cs typeface="Arial" panose="020b0604020202020204" pitchFamily="34" charset="0"/>
              </a:rPr>
              <a:t>Fjernstyring</a:t>
            </a:r>
          </a:p>
        </p:txBody>
      </p:sp>
      <p:sp>
        <p:nvSpPr>
          <p:cNvPr id="12" name="TekstSylinder 11">
            <a:extLst>
              <a:ext uri="{FF2B5EF4-FFF2-40B4-BE49-F238E27FC236}">
                <a16:creationId xmlns:a16="http://schemas.microsoft.com/office/drawing/2014/main" id="{436AB349-B843-7943-8DF1-6239EE796843}"/>
              </a:ext>
            </a:extLst>
          </p:cNvPr>
          <p:cNvSpPr txBox="1"/>
          <p:nvPr/>
        </p:nvSpPr>
        <p:spPr>
          <a:xfrm>
            <a:off x="5368867" y="5235623"/>
            <a:ext cx="1488549" cy="369332"/>
          </a:xfrm>
          <a:prstGeom prst="rect"/>
          <a:noFill/>
        </p:spPr>
        <p:txBody>
          <a:bodyPr wrap="none" rtlCol="0">
            <a:spAutoFit/>
          </a:bodyPr>
          <a:lstStyle/>
          <a:p>
            <a:pPr algn="ctr"/>
            <a:r>
              <a:rPr lang="nb-NO" dirty="1">
                <a:latin typeface="Arial" panose="020b0604020202020204" pitchFamily="34" charset="0"/>
                <a:cs typeface="Arial" panose="020b0604020202020204" pitchFamily="34" charset="0"/>
              </a:rPr>
              <a:t>Visualisering</a:t>
            </a:r>
          </a:p>
        </p:txBody>
      </p:sp>
      <p:sp>
        <p:nvSpPr>
          <p:cNvPr id="13" name="TekstSylinder 12">
            <a:extLst>
              <a:ext uri="{FF2B5EF4-FFF2-40B4-BE49-F238E27FC236}">
                <a16:creationId xmlns:a16="http://schemas.microsoft.com/office/drawing/2014/main" id="{DCBA7174-49A6-5F46-829C-02615B9A32CB}"/>
              </a:ext>
            </a:extLst>
          </p:cNvPr>
          <p:cNvSpPr txBox="1"/>
          <p:nvPr/>
        </p:nvSpPr>
        <p:spPr>
          <a:xfrm>
            <a:off x="9595718" y="4084105"/>
            <a:ext cx="1595309" cy="369332"/>
          </a:xfrm>
          <a:prstGeom prst="rect"/>
          <a:noFill/>
        </p:spPr>
        <p:txBody>
          <a:bodyPr wrap="none" rtlCol="0">
            <a:spAutoFit/>
          </a:bodyPr>
          <a:lstStyle/>
          <a:p>
            <a:r>
              <a:rPr lang="nb-NO" dirty="1">
                <a:latin typeface="Arial" panose="020b0604020202020204" pitchFamily="34" charset="0"/>
                <a:cs typeface="Arial" panose="020b0604020202020204" pitchFamily="34" charset="0"/>
              </a:rPr>
              <a:t>Sensorisering</a:t>
            </a:r>
            <a:endParaRPr lang="nb-NO">
              <a:latin typeface="Arial" panose="020b0604020202020204" pitchFamily="34" charset="0"/>
              <a:cs typeface="Arial" panose="020b0604020202020204" pitchFamily="34" charset="0"/>
            </a:endParaRPr>
          </a:p>
        </p:txBody>
      </p:sp>
      <p:sp>
        <p:nvSpPr>
          <p:cNvPr id="14" name="Plassholder for tekst 1">
            <a:extLst>
              <a:ext uri="{FF2B5EF4-FFF2-40B4-BE49-F238E27FC236}">
                <a16:creationId xmlns:a16="http://schemas.microsoft.com/office/drawing/2014/main" id="{CA5288F7-D1A1-BE44-95AC-FAE1E3B9E1E8}"/>
              </a:ext>
            </a:extLst>
          </p:cNvPr>
          <p:cNvSpPr txBox="1"/>
          <p:nvPr/>
        </p:nvSpPr>
        <p:spPr>
          <a:xfrm>
            <a:off x="479425" y="404664"/>
            <a:ext cx="11247438" cy="792609"/>
          </a:xfrm>
          <a:prstGeom prst="rect"/>
        </p:spPr>
        <p:txBody>
          <a:bodyPr/>
          <a:lstStyle>
            <a:lvl1pPr marL="180000" marR="0" indent="-180000" algn="l" defTabSz="914400" fontAlgn="auto" rtl="0" eaLnBrk="1" latinLnBrk="0" hangingPunct="1">
              <a:lnSpc>
                <a:spcPct val="100000"/>
              </a:lnSpc>
              <a:spcBef>
                <a:spcPct val="0"/>
              </a:spcBef>
              <a:spcAft>
                <a:spcPts val="600"/>
              </a:spcAft>
              <a:buClr>
                <a:srgbClr val="5C6F7C"/>
              </a:buClr>
              <a:buSzTx/>
              <a:buFont typeface="Arial" panose="020b0604020202020204" pitchFamily="34" charset="0"/>
              <a:buChar char="•"/>
              <a:defRPr sz="1800" kern="1200">
                <a:solidFill>
                  <a:srgbClr val="414041"/>
                </a:solidFill>
                <a:latin typeface="+mn-lt"/>
                <a:ea typeface="+mn-ea"/>
                <a:cs typeface="+mn-cs"/>
              </a:defRPr>
            </a:lvl1pPr>
            <a:lvl2pPr marL="742950" indent="-144000" algn="l" defTabSz="914400" rtl="0" eaLnBrk="1" latinLnBrk="0" hangingPunct="1">
              <a:spcBef>
                <a:spcPct val="0"/>
              </a:spcBef>
              <a:spcAft>
                <a:spcPts val="600"/>
              </a:spcAft>
              <a:buClr>
                <a:srgbClr val="5C6F7C"/>
              </a:buClr>
              <a:buFont typeface="Arial" pitchFamily="34" charset="0"/>
              <a:buChar char="–"/>
              <a:defRPr sz="1600" kern="1200" baseline="0">
                <a:solidFill>
                  <a:schemeClr val="tx1"/>
                </a:solidFill>
                <a:latin typeface="+mn-lt"/>
                <a:ea typeface="+mn-ea"/>
                <a:cs typeface="+mn-cs"/>
              </a:defRPr>
            </a:lvl2pPr>
            <a:lvl3pPr marL="1200150" marR="0" indent="-144000" algn="l" defTabSz="914400" fontAlgn="auto" rtl="0" eaLnBrk="1" latinLnBrk="0" hangingPunct="1">
              <a:lnSpc>
                <a:spcPct val="100000"/>
              </a:lnSpc>
              <a:spcBef>
                <a:spcPct val="0"/>
              </a:spcBef>
              <a:spcAft>
                <a:spcPts val="600"/>
              </a:spcAft>
              <a:buClr>
                <a:srgbClr val="5C6F7C"/>
              </a:buClr>
              <a:buSzTx/>
              <a:buFont typeface="Arial" panose="020b0604020202020204" pitchFamily="34" charset="0"/>
              <a:buChar char="•"/>
              <a:defRPr sz="1200" kern="1200" baseline="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nb-NO" sz="3200" b="1" dirty="1"/>
              <a:t>«Industri 4.0» - og noen buzzwords</a:t>
            </a:r>
            <a:endParaRPr lang="en-GB" sz="3200" b="1"/>
          </a:p>
        </p:txBody>
      </p:sp>
    </p:spTree>
    <p:extLst>
      <p:ext uri="{BB962C8B-B14F-4D97-AF65-F5344CB8AC3E}">
        <p14:creationId xmlns:p14="http://schemas.microsoft.com/office/powerpoint/2010/main" val="120482713"/>
      </p:ext>
    </p:extLst>
  </p:cSld>
  <p:clrMapOvr>
    <a:masterClrMapping/>
  </p:clrMapOvr>
  <p:transition spd="med">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14" name="Plassholder for tekst 1">
            <a:extLst>
              <a:ext uri="{FF2B5EF4-FFF2-40B4-BE49-F238E27FC236}">
                <a16:creationId xmlns:a16="http://schemas.microsoft.com/office/drawing/2014/main" id="{CA5288F7-D1A1-BE44-95AC-FAE1E3B9E1E8}"/>
              </a:ext>
            </a:extLst>
          </p:cNvPr>
          <p:cNvSpPr txBox="1"/>
          <p:nvPr/>
        </p:nvSpPr>
        <p:spPr>
          <a:xfrm>
            <a:off x="479425" y="404664"/>
            <a:ext cx="11247438" cy="792609"/>
          </a:xfrm>
          <a:prstGeom prst="rect"/>
        </p:spPr>
        <p:txBody>
          <a:bodyPr/>
          <a:lstStyle>
            <a:lvl1pPr marL="180000" marR="0" indent="-180000" algn="l" defTabSz="914400" fontAlgn="auto" rtl="0" eaLnBrk="1" latinLnBrk="0" hangingPunct="1">
              <a:lnSpc>
                <a:spcPct val="100000"/>
              </a:lnSpc>
              <a:spcBef>
                <a:spcPct val="0"/>
              </a:spcBef>
              <a:spcAft>
                <a:spcPts val="600"/>
              </a:spcAft>
              <a:buClr>
                <a:srgbClr val="5C6F7C"/>
              </a:buClr>
              <a:buSzTx/>
              <a:buFont typeface="Arial" panose="020b0604020202020204" pitchFamily="34" charset="0"/>
              <a:buChar char="•"/>
              <a:defRPr sz="1800" kern="1200">
                <a:solidFill>
                  <a:srgbClr val="414041"/>
                </a:solidFill>
                <a:latin typeface="+mn-lt"/>
                <a:ea typeface="+mn-ea"/>
                <a:cs typeface="+mn-cs"/>
              </a:defRPr>
            </a:lvl1pPr>
            <a:lvl2pPr marL="742950" indent="-144000" algn="l" defTabSz="914400" rtl="0" eaLnBrk="1" latinLnBrk="0" hangingPunct="1">
              <a:spcBef>
                <a:spcPct val="0"/>
              </a:spcBef>
              <a:spcAft>
                <a:spcPts val="600"/>
              </a:spcAft>
              <a:buClr>
                <a:srgbClr val="5C6F7C"/>
              </a:buClr>
              <a:buFont typeface="Arial" pitchFamily="34" charset="0"/>
              <a:buChar char="–"/>
              <a:defRPr sz="1600" kern="1200" baseline="0">
                <a:solidFill>
                  <a:schemeClr val="tx1"/>
                </a:solidFill>
                <a:latin typeface="+mn-lt"/>
                <a:ea typeface="+mn-ea"/>
                <a:cs typeface="+mn-cs"/>
              </a:defRPr>
            </a:lvl2pPr>
            <a:lvl3pPr marL="1200150" marR="0" indent="-144000" algn="l" defTabSz="914400" fontAlgn="auto" rtl="0" eaLnBrk="1" latinLnBrk="0" hangingPunct="1">
              <a:lnSpc>
                <a:spcPct val="100000"/>
              </a:lnSpc>
              <a:spcBef>
                <a:spcPct val="0"/>
              </a:spcBef>
              <a:spcAft>
                <a:spcPts val="600"/>
              </a:spcAft>
              <a:buClr>
                <a:srgbClr val="5C6F7C"/>
              </a:buClr>
              <a:buSzTx/>
              <a:buFont typeface="Arial" panose="020b0604020202020204" pitchFamily="34" charset="0"/>
              <a:buChar char="•"/>
              <a:defRPr sz="1200" kern="1200" baseline="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nb-NO" sz="3200" b="1" dirty="1"/>
              <a:t>Kodak moment for </a:t>
            </a:r>
            <a:r>
              <a:rPr lang="nb-NO" sz="3200" b="1" dirty="1" smtClean="0"/>
              <a:t>advokatbransjen?</a:t>
            </a:r>
            <a:endParaRPr lang="nb-NO" sz="3200" b="1"/>
          </a:p>
          <a:p>
            <a:pPr marL="0" indent="0" algn="ctr">
              <a:buNone/>
            </a:pPr>
            <a:endParaRPr lang="nb-NO" sz="3200" b="1"/>
          </a:p>
        </p:txBody>
      </p:sp>
      <p:pic>
        <p:nvPicPr>
          <p:cNvPr id="16" name="Bilde 15">
            <a:extLst>
              <a:ext uri="{FF2B5EF4-FFF2-40B4-BE49-F238E27FC236}">
                <a16:creationId xmlns:a16="http://schemas.microsoft.com/office/drawing/2014/main" id="{FB448B45-A917-A84A-BA8F-06F18C5DF5B8}"/>
              </a:ext>
            </a:extLst>
          </p:cNvPr>
          <p:cNvPicPr>
            <a:picLocks noChangeAspect="1"/>
          </p:cNvPicPr>
          <p:nvPr/>
        </p:nvPicPr>
        <p:blipFill>
          <a:blip r:embed="rId3"/>
          <a:srcRect/>
          <a:stretch>
            <a:fillRect/>
          </a:stretch>
        </p:blipFill>
        <p:spPr>
          <a:xfrm>
            <a:off x="4918302" y="1988840"/>
            <a:ext cx="2355395" cy="2126922"/>
          </a:xfrm>
          <a:prstGeom prst="rect"/>
          <a:effectLst>
            <a:reflection blurRad="6350" dir="5400000" dist="50800" algn="bl" stA="50000" endA="300" endPos="38500" rotWithShape="0" sy="-100000"/>
          </a:effectLst>
        </p:spPr>
      </p:pic>
    </p:spTree>
    <p:extLst>
      <p:ext uri="{BB962C8B-B14F-4D97-AF65-F5344CB8AC3E}">
        <p14:creationId xmlns:p14="http://schemas.microsoft.com/office/powerpoint/2010/main" val="2958592774"/>
      </p:ext>
    </p:extLst>
  </p:cSld>
  <p:clrMapOvr>
    <a:masterClrMapping/>
  </p:clrMapOvr>
  <p:transition spd="med">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3" name="Plassholder for tekst 1">
            <a:extLst>
              <a:ext uri="{FF2B5EF4-FFF2-40B4-BE49-F238E27FC236}">
                <a16:creationId xmlns:a16="http://schemas.microsoft.com/office/drawing/2014/main" id="{04FC1EA7-0EFA-C14C-A014-DA4160AD5865}"/>
              </a:ext>
            </a:extLst>
          </p:cNvPr>
          <p:cNvSpPr txBox="1"/>
          <p:nvPr/>
        </p:nvSpPr>
        <p:spPr>
          <a:xfrm>
            <a:off x="508000" y="2276872"/>
            <a:ext cx="11176000" cy="2091502"/>
          </a:xfrm>
          <a:prstGeom prst="rect"/>
        </p:spPr>
        <p:txBody>
          <a:bodyPr/>
          <a:lstStyle>
            <a:lvl1pPr marL="180000" marR="0" indent="-180000" algn="l" defTabSz="914400" fontAlgn="auto" rtl="0" eaLnBrk="1" latinLnBrk="0" hangingPunct="1">
              <a:lnSpc>
                <a:spcPct val="100000"/>
              </a:lnSpc>
              <a:spcBef>
                <a:spcPct val="0"/>
              </a:spcBef>
              <a:spcAft>
                <a:spcPts val="600"/>
              </a:spcAft>
              <a:buClr>
                <a:srgbClr val="5C6F7C"/>
              </a:buClr>
              <a:buSzTx/>
              <a:buFont typeface="Arial" panose="020b0604020202020204" pitchFamily="34" charset="0"/>
              <a:buChar char="•"/>
              <a:defRPr sz="1800" kern="1200">
                <a:solidFill>
                  <a:srgbClr val="414041"/>
                </a:solidFill>
                <a:latin typeface="+mn-lt"/>
                <a:ea typeface="+mn-ea"/>
                <a:cs typeface="+mn-cs"/>
              </a:defRPr>
            </a:lvl1pPr>
            <a:lvl2pPr marL="742950" indent="-144000" algn="l" defTabSz="914400" rtl="0" eaLnBrk="1" latinLnBrk="0" hangingPunct="1">
              <a:spcBef>
                <a:spcPct val="0"/>
              </a:spcBef>
              <a:spcAft>
                <a:spcPts val="600"/>
              </a:spcAft>
              <a:buClr>
                <a:srgbClr val="5C6F7C"/>
              </a:buClr>
              <a:buFont typeface="Arial" pitchFamily="34" charset="0"/>
              <a:buChar char="–"/>
              <a:defRPr sz="1600" kern="1200" baseline="0">
                <a:solidFill>
                  <a:schemeClr val="tx1"/>
                </a:solidFill>
                <a:latin typeface="+mn-lt"/>
                <a:ea typeface="+mn-ea"/>
                <a:cs typeface="+mn-cs"/>
              </a:defRPr>
            </a:lvl2pPr>
            <a:lvl3pPr marL="1200150" marR="0" indent="-144000" algn="l" defTabSz="914400" fontAlgn="auto" rtl="0" eaLnBrk="1" latinLnBrk="0" hangingPunct="1">
              <a:lnSpc>
                <a:spcPct val="100000"/>
              </a:lnSpc>
              <a:spcBef>
                <a:spcPct val="0"/>
              </a:spcBef>
              <a:spcAft>
                <a:spcPts val="600"/>
              </a:spcAft>
              <a:buClr>
                <a:srgbClr val="5C6F7C"/>
              </a:buClr>
              <a:buSzTx/>
              <a:buFont typeface="Arial" panose="020b0604020202020204" pitchFamily="34" charset="0"/>
              <a:buChar char="•"/>
              <a:defRPr sz="1200" kern="1200" baseline="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GB" sz="3200" b="1" i="1" dirty="1">
                <a:solidFill>
                  <a:schemeClr val="bg1"/>
                </a:solidFill>
              </a:rPr>
              <a:t>«Aldri vidende at ville vige fra Ret og Retfærdighed, mindre raade nogen til ufornøden Trætte eller i anden Maade med Raad eller Daad befordre nogen uretvis Sag eller Idræt.»</a:t>
            </a:r>
          </a:p>
          <a:p>
            <a:pPr marL="0" indent="0" algn="ctr">
              <a:buNone/>
            </a:pPr>
            <a:endParaRPr lang="en-GB" sz="3200" b="1" i="1">
              <a:solidFill>
                <a:schemeClr val="bg1"/>
              </a:solidFill>
            </a:endParaRPr>
          </a:p>
          <a:p>
            <a:pPr marL="0" indent="0" algn="ctr">
              <a:buNone/>
            </a:pPr>
            <a:endParaRPr lang="en-GB" sz="3200" b="1" i="1">
              <a:solidFill>
                <a:schemeClr val="bg1"/>
              </a:solidFill>
            </a:endParaRPr>
          </a:p>
        </p:txBody>
      </p:sp>
    </p:spTree>
    <p:extLst>
      <p:ext uri="{BB962C8B-B14F-4D97-AF65-F5344CB8AC3E}">
        <p14:creationId xmlns:p14="http://schemas.microsoft.com/office/powerpoint/2010/main" val="3167130685"/>
      </p:ext>
    </p:extLst>
  </p:cSld>
  <p:clrMapOvr>
    <a:masterClrMapping/>
  </p:clrMapOvr>
  <p:transition spd="med">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3" name="Plassholder for tekst 2">
            <a:extLst>
              <a:ext uri="{FF2B5EF4-FFF2-40B4-BE49-F238E27FC236}">
                <a16:creationId xmlns:a16="http://schemas.microsoft.com/office/drawing/2014/main" id="{7D1F8412-383B-F54D-B1E8-943F56147C39}"/>
              </a:ext>
            </a:extLst>
          </p:cNvPr>
          <p:cNvSpPr>
            <a:spLocks noGrp="1"/>
          </p:cNvSpPr>
          <p:nvPr>
            <p:ph type="body" sz="quarter" idx="11"/>
          </p:nvPr>
        </p:nvSpPr>
        <p:spPr/>
        <p:txBody>
          <a:bodyPr>
            <a:noAutofit/>
          </a:bodyPr>
          <a:lstStyle/>
          <a:p>
            <a:pPr marL="14288" lvl="1" indent="0">
              <a:buNone/>
            </a:pPr>
            <a:r>
              <a:rPr lang="nb-NO" sz="2000" b="1" dirty="1">
                <a:latin typeface="Arial" panose="020b0604020202020204" pitchFamily="34" charset="0"/>
                <a:cs typeface="Arial" panose="020b0604020202020204" pitchFamily="34" charset="0"/>
              </a:rPr>
              <a:t>Regler for god advokatskikk (RGA)</a:t>
            </a:r>
          </a:p>
          <a:p>
            <a:pPr marL="144463" lvl="2" indent="-130175"/>
            <a:r>
              <a:rPr lang="nb-NO" sz="2000" dirty="1">
                <a:latin typeface="Arial" panose="020b0604020202020204" pitchFamily="34" charset="0"/>
                <a:cs typeface="Arial" panose="020b0604020202020204" pitchFamily="34" charset="0"/>
              </a:rPr>
              <a:t>Forskrift til domstolsloven</a:t>
            </a:r>
          </a:p>
          <a:p>
            <a:pPr marL="144463" lvl="2" indent="-130175"/>
            <a:r>
              <a:rPr lang="nb-NO" sz="2000" dirty="1">
                <a:latin typeface="Arial" panose="020b0604020202020204" pitchFamily="34" charset="0"/>
                <a:cs typeface="Arial" panose="020b0604020202020204" pitchFamily="34" charset="0"/>
              </a:rPr>
              <a:t>Alminnelige prinsipper om uavhengighet, fortrolighet og forholdet til media</a:t>
            </a:r>
          </a:p>
          <a:p>
            <a:pPr marL="144463" lvl="2" indent="-130175"/>
            <a:r>
              <a:rPr lang="nb-NO" sz="2000" dirty="1">
                <a:latin typeface="Arial" panose="020b0604020202020204" pitchFamily="34" charset="0"/>
                <a:cs typeface="Arial" panose="020b0604020202020204" pitchFamily="34" charset="0"/>
              </a:rPr>
              <a:t>Forholdet til klienten, konfliktløsende organer og advokater i mellom</a:t>
            </a:r>
          </a:p>
          <a:p>
            <a:pPr marL="144463" lvl="2" indent="-130175"/>
            <a:endParaRPr lang="nb-NO" sz="2000">
              <a:latin typeface="Arial" panose="020b0604020202020204" pitchFamily="34" charset="0"/>
              <a:cs typeface="Arial" panose="020b0604020202020204" pitchFamily="34" charset="0"/>
            </a:endParaRPr>
          </a:p>
          <a:p>
            <a:pPr marL="14288" lvl="1" indent="0">
              <a:buNone/>
            </a:pPr>
            <a:r>
              <a:rPr lang="nb-NO" sz="2000" b="1" dirty="1">
                <a:latin typeface="Arial" panose="020b0604020202020204" pitchFamily="34" charset="0"/>
                <a:cs typeface="Arial" panose="020b0604020202020204" pitchFamily="34" charset="0"/>
              </a:rPr>
              <a:t>Code </a:t>
            </a:r>
            <a:r>
              <a:rPr lang="nb-NO" sz="2000" b="1" dirty="1">
                <a:latin typeface="Arial" panose="020b0604020202020204" pitchFamily="34" charset="0"/>
                <a:cs typeface="Arial" panose="020b0604020202020204" pitchFamily="34" charset="0"/>
              </a:rPr>
              <a:t>of</a:t>
            </a:r>
            <a:r>
              <a:rPr lang="nb-NO" sz="2000" b="1" dirty="1">
                <a:latin typeface="Arial" panose="020b0604020202020204" pitchFamily="34" charset="0"/>
                <a:cs typeface="Arial" panose="020b0604020202020204" pitchFamily="34" charset="0"/>
              </a:rPr>
              <a:t> </a:t>
            </a:r>
            <a:r>
              <a:rPr lang="nb-NO" sz="2000" b="1" dirty="1">
                <a:latin typeface="Arial" panose="020b0604020202020204" pitchFamily="34" charset="0"/>
                <a:cs typeface="Arial" panose="020b0604020202020204" pitchFamily="34" charset="0"/>
              </a:rPr>
              <a:t>Conduct</a:t>
            </a:r>
            <a:r>
              <a:rPr lang="nb-NO" sz="2000" b="1" dirty="1">
                <a:latin typeface="Arial" panose="020b0604020202020204" pitchFamily="34" charset="0"/>
                <a:cs typeface="Arial" panose="020b0604020202020204" pitchFamily="34" charset="0"/>
              </a:rPr>
              <a:t> for European </a:t>
            </a:r>
            <a:r>
              <a:rPr lang="nb-NO" sz="2000" b="1" dirty="1">
                <a:latin typeface="Arial" panose="020b0604020202020204" pitchFamily="34" charset="0"/>
                <a:cs typeface="Arial" panose="020b0604020202020204" pitchFamily="34" charset="0"/>
              </a:rPr>
              <a:t>lawyers</a:t>
            </a:r>
            <a:r>
              <a:rPr lang="nb-NO" sz="2000" b="1" dirty="1">
                <a:latin typeface="Arial" panose="020b0604020202020204" pitchFamily="34" charset="0"/>
                <a:cs typeface="Arial" panose="020b0604020202020204" pitchFamily="34" charset="0"/>
              </a:rPr>
              <a:t> (CCBE)</a:t>
            </a:r>
          </a:p>
          <a:p>
            <a:pPr marL="144463" lvl="2" indent="-130175"/>
            <a:r>
              <a:rPr lang="nb-NO" sz="2000" dirty="1">
                <a:latin typeface="Arial" panose="020b0604020202020204" pitchFamily="34" charset="0"/>
                <a:cs typeface="Arial" panose="020b0604020202020204" pitchFamily="34" charset="0"/>
              </a:rPr>
              <a:t>Advokatvirksomheter over landegrenser i EØS</a:t>
            </a:r>
          </a:p>
          <a:p>
            <a:pPr marL="144463" lvl="2" indent="-130175"/>
            <a:endParaRPr lang="nb-NO" sz="2000">
              <a:latin typeface="Arial" panose="020b0604020202020204" pitchFamily="34" charset="0"/>
              <a:cs typeface="Arial" panose="020b0604020202020204" pitchFamily="34" charset="0"/>
            </a:endParaRPr>
          </a:p>
          <a:p>
            <a:endParaRPr lang="nb-NO"/>
          </a:p>
          <a:p>
            <a:endParaRPr lang="nb-NO"/>
          </a:p>
          <a:p>
            <a:endParaRPr lang="en-GB"/>
          </a:p>
        </p:txBody>
      </p:sp>
    </p:spTree>
    <p:extLst>
      <p:ext uri="{BB962C8B-B14F-4D97-AF65-F5344CB8AC3E}">
        <p14:creationId xmlns:p14="http://schemas.microsoft.com/office/powerpoint/2010/main" val="729638191"/>
      </p:ext>
    </p:extLst>
  </p:cSld>
  <p:clrMapOvr>
    <a:masterClrMapping/>
  </p:clrMapOvr>
  <p:transition spd="med">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2" name="Plassholder for tekst 1">
            <a:extLst>
              <a:ext uri="{FF2B5EF4-FFF2-40B4-BE49-F238E27FC236}">
                <a16:creationId xmlns:a16="http://schemas.microsoft.com/office/drawing/2014/main" id="{3D64A75A-F541-E845-9FA8-7AF9128981E4}"/>
              </a:ext>
            </a:extLst>
          </p:cNvPr>
          <p:cNvSpPr>
            <a:spLocks noGrp="1"/>
          </p:cNvSpPr>
          <p:nvPr>
            <p:ph type="body" sz="quarter" idx="10"/>
          </p:nvPr>
        </p:nvSpPr>
        <p:spPr/>
        <p:txBody>
          <a:bodyPr/>
          <a:lstStyle/>
          <a:p>
            <a:r>
              <a:rPr lang="nb-NO" dirty="1"/>
              <a:t>Plikt til å holde seg digitalt oppdatert ?</a:t>
            </a:r>
            <a:endParaRPr lang="en-GB"/>
          </a:p>
        </p:txBody>
      </p:sp>
      <p:sp>
        <p:nvSpPr>
          <p:cNvPr id="4" name="Plassholder for tekst 2">
            <a:extLst>
              <a:ext uri="{FF2B5EF4-FFF2-40B4-BE49-F238E27FC236}">
                <a16:creationId xmlns:a16="http://schemas.microsoft.com/office/drawing/2014/main" id="{93D37398-F224-6940-886B-0B70567D42CE}"/>
              </a:ext>
            </a:extLst>
          </p:cNvPr>
          <p:cNvSpPr txBox="1"/>
          <p:nvPr/>
        </p:nvSpPr>
        <p:spPr>
          <a:xfrm>
            <a:off x="479425" y="1628775"/>
            <a:ext cx="11233150" cy="3888457"/>
          </a:xfrm>
          <a:prstGeom prst="rect"/>
        </p:spPr>
        <p:txBody>
          <a:bodyPr vert="horz" lIns="91440" tIns="45720" rIns="91440" bIns="45720" rtlCol="0">
            <a:noAutofit/>
          </a:bodyPr>
          <a:lstStyle>
            <a:lvl1pPr marL="180000" marR="0" indent="-180000" algn="l" defTabSz="914400" fontAlgn="auto" rtl="0" eaLnBrk="1" latinLnBrk="0" hangingPunct="1">
              <a:lnSpc>
                <a:spcPct val="100000"/>
              </a:lnSpc>
              <a:spcBef>
                <a:spcPct val="0"/>
              </a:spcBef>
              <a:spcAft>
                <a:spcPts val="600"/>
              </a:spcAft>
              <a:buClr>
                <a:srgbClr val="5C6F7C"/>
              </a:buClr>
              <a:buSzTx/>
              <a:buFont typeface="Arial" panose="020b0604020202020204" pitchFamily="34" charset="0"/>
              <a:buChar char="•"/>
              <a:defRPr sz="2000" kern="1200">
                <a:solidFill>
                  <a:srgbClr val="414041"/>
                </a:solidFill>
                <a:latin typeface="Arial" panose="020b0604020202020204" pitchFamily="34" charset="0"/>
                <a:ea typeface="+mn-ea"/>
                <a:cs typeface="Arial" panose="020b0604020202020204" pitchFamily="34" charset="0"/>
              </a:defRPr>
            </a:lvl1pPr>
            <a:lvl2pPr marL="742950" indent="-144000" algn="l" defTabSz="914400" rtl="0" eaLnBrk="1" latinLnBrk="0" hangingPunct="1">
              <a:spcBef>
                <a:spcPct val="0"/>
              </a:spcBef>
              <a:spcAft>
                <a:spcPts val="600"/>
              </a:spcAft>
              <a:buClr>
                <a:srgbClr val="5C6F7C"/>
              </a:buClr>
              <a:buFont typeface="Arial" pitchFamily="34" charset="0"/>
              <a:buChar char="–"/>
              <a:defRPr sz="1600" kern="1200" baseline="0">
                <a:solidFill>
                  <a:schemeClr val="tx1"/>
                </a:solidFill>
                <a:latin typeface="+mn-lt"/>
                <a:ea typeface="+mn-ea"/>
                <a:cs typeface="+mn-cs"/>
              </a:defRPr>
            </a:lvl2pPr>
            <a:lvl3pPr marL="1200150" marR="0" indent="-144000" algn="l" defTabSz="914400" fontAlgn="auto" rtl="0" eaLnBrk="1" latinLnBrk="0" hangingPunct="1">
              <a:lnSpc>
                <a:spcPct val="100000"/>
              </a:lnSpc>
              <a:spcBef>
                <a:spcPct val="0"/>
              </a:spcBef>
              <a:spcAft>
                <a:spcPts val="600"/>
              </a:spcAft>
              <a:buClr>
                <a:srgbClr val="5C6F7C"/>
              </a:buClr>
              <a:buSzTx/>
              <a:buFont typeface="Arial" panose="020b0604020202020204" pitchFamily="34" charset="0"/>
              <a:buChar char="•"/>
              <a:defRPr sz="1200" kern="1200" baseline="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4288" lvl="2" indent="0">
              <a:buNone/>
            </a:pPr>
            <a:r>
              <a:rPr lang="nb-NO" sz="2000" dirty="1">
                <a:latin typeface="Arial" panose="020b0604020202020204" pitchFamily="34" charset="0"/>
                <a:cs typeface="Arial" panose="020b0604020202020204" pitchFamily="34" charset="0"/>
              </a:rPr>
              <a:t>Etisk plikt til digital kompetanse i American Bar Association</a:t>
            </a:r>
          </a:p>
          <a:p>
            <a:pPr marL="144463" lvl="2" indent="-130175"/>
            <a:endParaRPr lang="nb-NO" sz="2000">
              <a:latin typeface="Arial" panose="020b0604020202020204" pitchFamily="34" charset="0"/>
              <a:cs typeface="Arial" panose="020b0604020202020204" pitchFamily="34" charset="0"/>
            </a:endParaRPr>
          </a:p>
          <a:p>
            <a:pPr marL="187325" lvl="2" indent="0">
              <a:buNone/>
            </a:pPr>
            <a:r>
              <a:rPr lang="nb-NO" sz="2000" i="1" dirty="1">
                <a:latin typeface="Arial" panose="020b0604020202020204" pitchFamily="34" charset="0"/>
                <a:cs typeface="Arial" panose="020b0604020202020204" pitchFamily="34" charset="0"/>
              </a:rPr>
              <a:t>«To </a:t>
            </a:r>
            <a:r>
              <a:rPr lang="nb-NO" sz="2000" i="1" dirty="1">
                <a:latin typeface="Arial" panose="020b0604020202020204" pitchFamily="34" charset="0"/>
                <a:cs typeface="Arial" panose="020b0604020202020204" pitchFamily="34" charset="0"/>
              </a:rPr>
              <a:t>maintain</a:t>
            </a:r>
            <a:r>
              <a:rPr lang="nb-NO" sz="2000" i="1" dirty="1">
                <a:latin typeface="Arial" panose="020b0604020202020204" pitchFamily="34" charset="0"/>
                <a:cs typeface="Arial" panose="020b0604020202020204" pitchFamily="34" charset="0"/>
              </a:rPr>
              <a:t> </a:t>
            </a:r>
            <a:r>
              <a:rPr lang="nb-NO" sz="2000" i="1" dirty="1">
                <a:latin typeface="Arial" panose="020b0604020202020204" pitchFamily="34" charset="0"/>
                <a:cs typeface="Arial" panose="020b0604020202020204" pitchFamily="34" charset="0"/>
              </a:rPr>
              <a:t>the</a:t>
            </a:r>
            <a:r>
              <a:rPr lang="nb-NO" sz="2000" i="1" dirty="1">
                <a:latin typeface="Arial" panose="020b0604020202020204" pitchFamily="34" charset="0"/>
                <a:cs typeface="Arial" panose="020b0604020202020204" pitchFamily="34" charset="0"/>
              </a:rPr>
              <a:t> </a:t>
            </a:r>
            <a:r>
              <a:rPr lang="nb-NO" sz="2000" i="1" dirty="1">
                <a:latin typeface="Arial" panose="020b0604020202020204" pitchFamily="34" charset="0"/>
                <a:cs typeface="Arial" panose="020b0604020202020204" pitchFamily="34" charset="0"/>
              </a:rPr>
              <a:t>requisite</a:t>
            </a:r>
            <a:r>
              <a:rPr lang="nb-NO" sz="2000" i="1" dirty="1">
                <a:latin typeface="Arial" panose="020b0604020202020204" pitchFamily="34" charset="0"/>
                <a:cs typeface="Arial" panose="020b0604020202020204" pitchFamily="34" charset="0"/>
              </a:rPr>
              <a:t> </a:t>
            </a:r>
            <a:r>
              <a:rPr lang="nb-NO" sz="2000" i="1" dirty="1">
                <a:latin typeface="Arial" panose="020b0604020202020204" pitchFamily="34" charset="0"/>
                <a:cs typeface="Arial" panose="020b0604020202020204" pitchFamily="34" charset="0"/>
              </a:rPr>
              <a:t>knowledge</a:t>
            </a:r>
            <a:r>
              <a:rPr lang="nb-NO" sz="2000" i="1" dirty="1">
                <a:latin typeface="Arial" panose="020b0604020202020204" pitchFamily="34" charset="0"/>
                <a:cs typeface="Arial" panose="020b0604020202020204" pitchFamily="34" charset="0"/>
              </a:rPr>
              <a:t> and skill, a </a:t>
            </a:r>
            <a:r>
              <a:rPr lang="nb-NO" sz="2000" i="1" dirty="1">
                <a:latin typeface="Arial" panose="020b0604020202020204" pitchFamily="34" charset="0"/>
                <a:cs typeface="Arial" panose="020b0604020202020204" pitchFamily="34" charset="0"/>
              </a:rPr>
              <a:t>lawyer</a:t>
            </a:r>
            <a:r>
              <a:rPr lang="nb-NO" sz="2000" i="1" dirty="1">
                <a:latin typeface="Arial" panose="020b0604020202020204" pitchFamily="34" charset="0"/>
                <a:cs typeface="Arial" panose="020b0604020202020204" pitchFamily="34" charset="0"/>
              </a:rPr>
              <a:t> </a:t>
            </a:r>
            <a:r>
              <a:rPr lang="nb-NO" sz="2000" i="1" dirty="1">
                <a:latin typeface="Arial" panose="020b0604020202020204" pitchFamily="34" charset="0"/>
                <a:cs typeface="Arial" panose="020b0604020202020204" pitchFamily="34" charset="0"/>
              </a:rPr>
              <a:t>should</a:t>
            </a:r>
            <a:r>
              <a:rPr lang="nb-NO" sz="2000" i="1" dirty="1">
                <a:latin typeface="Arial" panose="020b0604020202020204" pitchFamily="34" charset="0"/>
                <a:cs typeface="Arial" panose="020b0604020202020204" pitchFamily="34" charset="0"/>
              </a:rPr>
              <a:t> </a:t>
            </a:r>
            <a:r>
              <a:rPr lang="nb-NO" sz="2000" i="1" dirty="1">
                <a:latin typeface="Arial" panose="020b0604020202020204" pitchFamily="34" charset="0"/>
                <a:cs typeface="Arial" panose="020b0604020202020204" pitchFamily="34" charset="0"/>
              </a:rPr>
              <a:t>keep</a:t>
            </a:r>
            <a:r>
              <a:rPr lang="nb-NO" sz="2000" i="1" dirty="1">
                <a:latin typeface="Arial" panose="020b0604020202020204" pitchFamily="34" charset="0"/>
                <a:cs typeface="Arial" panose="020b0604020202020204" pitchFamily="34" charset="0"/>
              </a:rPr>
              <a:t> </a:t>
            </a:r>
            <a:r>
              <a:rPr lang="nb-NO" sz="2000" i="1" dirty="1">
                <a:latin typeface="Arial" panose="020b0604020202020204" pitchFamily="34" charset="0"/>
                <a:cs typeface="Arial" panose="020b0604020202020204" pitchFamily="34" charset="0"/>
              </a:rPr>
              <a:t>abreast</a:t>
            </a:r>
            <a:r>
              <a:rPr lang="nb-NO" sz="2000" i="1" dirty="1">
                <a:latin typeface="Arial" panose="020b0604020202020204" pitchFamily="34" charset="0"/>
                <a:cs typeface="Arial" panose="020b0604020202020204" pitchFamily="34" charset="0"/>
              </a:rPr>
              <a:t> </a:t>
            </a:r>
            <a:r>
              <a:rPr lang="nb-NO" sz="2000" i="1" dirty="1">
                <a:latin typeface="Arial" panose="020b0604020202020204" pitchFamily="34" charset="0"/>
                <a:cs typeface="Arial" panose="020b0604020202020204" pitchFamily="34" charset="0"/>
              </a:rPr>
              <a:t>of</a:t>
            </a:r>
            <a:r>
              <a:rPr lang="nb-NO" sz="2000" i="1" dirty="1">
                <a:latin typeface="Arial" panose="020b0604020202020204" pitchFamily="34" charset="0"/>
                <a:cs typeface="Arial" panose="020b0604020202020204" pitchFamily="34" charset="0"/>
              </a:rPr>
              <a:t> </a:t>
            </a:r>
            <a:r>
              <a:rPr lang="nb-NO" sz="2000" i="1" dirty="1">
                <a:latin typeface="Arial" panose="020b0604020202020204" pitchFamily="34" charset="0"/>
                <a:cs typeface="Arial" panose="020b0604020202020204" pitchFamily="34" charset="0"/>
              </a:rPr>
              <a:t>changes</a:t>
            </a:r>
            <a:r>
              <a:rPr lang="nb-NO" sz="2000" i="1" dirty="1">
                <a:latin typeface="Arial" panose="020b0604020202020204" pitchFamily="34" charset="0"/>
                <a:cs typeface="Arial" panose="020b0604020202020204" pitchFamily="34" charset="0"/>
              </a:rPr>
              <a:t> in </a:t>
            </a:r>
            <a:r>
              <a:rPr lang="nb-NO" sz="2000" i="1" dirty="1">
                <a:latin typeface="Arial" panose="020b0604020202020204" pitchFamily="34" charset="0"/>
                <a:cs typeface="Arial" panose="020b0604020202020204" pitchFamily="34" charset="0"/>
              </a:rPr>
              <a:t>the</a:t>
            </a:r>
            <a:r>
              <a:rPr lang="nb-NO" sz="2000" i="1" dirty="1">
                <a:latin typeface="Arial" panose="020b0604020202020204" pitchFamily="34" charset="0"/>
                <a:cs typeface="Arial" panose="020b0604020202020204" pitchFamily="34" charset="0"/>
              </a:rPr>
              <a:t> </a:t>
            </a:r>
            <a:r>
              <a:rPr lang="nb-NO" sz="2000" i="1" dirty="1">
                <a:latin typeface="Arial" panose="020b0604020202020204" pitchFamily="34" charset="0"/>
                <a:cs typeface="Arial" panose="020b0604020202020204" pitchFamily="34" charset="0"/>
              </a:rPr>
              <a:t>law</a:t>
            </a:r>
            <a:r>
              <a:rPr lang="nb-NO" sz="2000" i="1" dirty="1">
                <a:latin typeface="Arial" panose="020b0604020202020204" pitchFamily="34" charset="0"/>
                <a:cs typeface="Arial" panose="020b0604020202020204" pitchFamily="34" charset="0"/>
              </a:rPr>
              <a:t> and </a:t>
            </a:r>
            <a:r>
              <a:rPr lang="nb-NO" sz="2000" i="1" dirty="1">
                <a:latin typeface="Arial" panose="020b0604020202020204" pitchFamily="34" charset="0"/>
                <a:cs typeface="Arial" panose="020b0604020202020204" pitchFamily="34" charset="0"/>
              </a:rPr>
              <a:t>its</a:t>
            </a:r>
            <a:r>
              <a:rPr lang="nb-NO" sz="2000" i="1" dirty="1">
                <a:latin typeface="Arial" panose="020b0604020202020204" pitchFamily="34" charset="0"/>
                <a:cs typeface="Arial" panose="020b0604020202020204" pitchFamily="34" charset="0"/>
              </a:rPr>
              <a:t> </a:t>
            </a:r>
            <a:r>
              <a:rPr lang="nb-NO" sz="2000" i="1" dirty="1">
                <a:latin typeface="Arial" panose="020b0604020202020204" pitchFamily="34" charset="0"/>
                <a:cs typeface="Arial" panose="020b0604020202020204" pitchFamily="34" charset="0"/>
              </a:rPr>
              <a:t>practice</a:t>
            </a:r>
            <a:r>
              <a:rPr lang="nb-NO" sz="2000" i="1" dirty="1">
                <a:latin typeface="Arial" panose="020b0604020202020204" pitchFamily="34" charset="0"/>
                <a:cs typeface="Arial" panose="020b0604020202020204" pitchFamily="34" charset="0"/>
              </a:rPr>
              <a:t>, </a:t>
            </a:r>
            <a:r>
              <a:rPr lang="nb-NO" sz="2000" i="1" dirty="1">
                <a:latin typeface="Arial" panose="020b0604020202020204" pitchFamily="34" charset="0"/>
                <a:cs typeface="Arial" panose="020b0604020202020204" pitchFamily="34" charset="0"/>
              </a:rPr>
              <a:t>including</a:t>
            </a:r>
            <a:r>
              <a:rPr lang="nb-NO" sz="2000" i="1" dirty="1">
                <a:latin typeface="Arial" panose="020b0604020202020204" pitchFamily="34" charset="0"/>
                <a:cs typeface="Arial" panose="020b0604020202020204" pitchFamily="34" charset="0"/>
              </a:rPr>
              <a:t> </a:t>
            </a:r>
            <a:r>
              <a:rPr lang="nb-NO" sz="2000" i="1" dirty="1">
                <a:latin typeface="Arial" panose="020b0604020202020204" pitchFamily="34" charset="0"/>
                <a:cs typeface="Arial" panose="020b0604020202020204" pitchFamily="34" charset="0"/>
              </a:rPr>
              <a:t>the</a:t>
            </a:r>
            <a:r>
              <a:rPr lang="nb-NO" sz="2000" i="1" dirty="1">
                <a:latin typeface="Arial" panose="020b0604020202020204" pitchFamily="34" charset="0"/>
                <a:cs typeface="Arial" panose="020b0604020202020204" pitchFamily="34" charset="0"/>
              </a:rPr>
              <a:t> </a:t>
            </a:r>
            <a:r>
              <a:rPr lang="nb-NO" sz="2000" i="1" dirty="1">
                <a:latin typeface="Arial" panose="020b0604020202020204" pitchFamily="34" charset="0"/>
                <a:cs typeface="Arial" panose="020b0604020202020204" pitchFamily="34" charset="0"/>
              </a:rPr>
              <a:t>benefits</a:t>
            </a:r>
            <a:r>
              <a:rPr lang="nb-NO" sz="2000" i="1" dirty="1">
                <a:latin typeface="Arial" panose="020b0604020202020204" pitchFamily="34" charset="0"/>
                <a:cs typeface="Arial" panose="020b0604020202020204" pitchFamily="34" charset="0"/>
              </a:rPr>
              <a:t> and risks </a:t>
            </a:r>
            <a:r>
              <a:rPr lang="nb-NO" sz="2000" i="1" dirty="1">
                <a:latin typeface="Arial" panose="020b0604020202020204" pitchFamily="34" charset="0"/>
                <a:cs typeface="Arial" panose="020b0604020202020204" pitchFamily="34" charset="0"/>
              </a:rPr>
              <a:t>associated</a:t>
            </a:r>
            <a:r>
              <a:rPr lang="nb-NO" sz="2000" i="1" dirty="1">
                <a:latin typeface="Arial" panose="020b0604020202020204" pitchFamily="34" charset="0"/>
                <a:cs typeface="Arial" panose="020b0604020202020204" pitchFamily="34" charset="0"/>
              </a:rPr>
              <a:t> </a:t>
            </a:r>
            <a:r>
              <a:rPr lang="nb-NO" sz="2000" i="1" dirty="1">
                <a:latin typeface="Arial" panose="020b0604020202020204" pitchFamily="34" charset="0"/>
                <a:cs typeface="Arial" panose="020b0604020202020204" pitchFamily="34" charset="0"/>
              </a:rPr>
              <a:t>with</a:t>
            </a:r>
            <a:r>
              <a:rPr lang="nb-NO" sz="2000" i="1" dirty="1">
                <a:latin typeface="Arial" panose="020b0604020202020204" pitchFamily="34" charset="0"/>
                <a:cs typeface="Arial" panose="020b0604020202020204" pitchFamily="34" charset="0"/>
              </a:rPr>
              <a:t> relevant </a:t>
            </a:r>
            <a:r>
              <a:rPr lang="nb-NO" sz="2000" i="1" dirty="1">
                <a:latin typeface="Arial" panose="020b0604020202020204" pitchFamily="34" charset="0"/>
                <a:cs typeface="Arial" panose="020b0604020202020204" pitchFamily="34" charset="0"/>
              </a:rPr>
              <a:t>technology</a:t>
            </a:r>
            <a:r>
              <a:rPr lang="nb-NO" sz="2000" i="1" dirty="1">
                <a:latin typeface="Arial" panose="020b0604020202020204" pitchFamily="34" charset="0"/>
                <a:cs typeface="Arial" panose="020b0604020202020204" pitchFamily="34" charset="0"/>
              </a:rPr>
              <a:t>»</a:t>
            </a:r>
          </a:p>
          <a:p>
            <a:pPr marL="14288" lvl="2" indent="0">
              <a:buNone/>
            </a:pPr>
            <a:endParaRPr lang="nb-NO" sz="2000">
              <a:latin typeface="Arial" panose="020b0604020202020204" pitchFamily="34" charset="0"/>
              <a:cs typeface="Arial" panose="020b0604020202020204" pitchFamily="34" charset="0"/>
            </a:endParaRPr>
          </a:p>
          <a:p>
            <a:pPr marL="14288" lvl="2" indent="0">
              <a:buNone/>
            </a:pPr>
            <a:r>
              <a:rPr lang="nb-NO" sz="2000" dirty="1">
                <a:latin typeface="Arial" panose="020b0604020202020204" pitchFamily="34" charset="0"/>
                <a:cs typeface="Arial" panose="020b0604020202020204" pitchFamily="34" charset="0"/>
              </a:rPr>
              <a:t>Ingen tilsvarende formulering i RGA, men kan innfortolkes i punkt </a:t>
            </a:r>
            <a:r>
              <a:rPr lang="nb-NO" sz="2000" dirty="1" smtClean="0">
                <a:latin typeface="Arial" panose="020b0604020202020204" pitchFamily="34" charset="0"/>
                <a:cs typeface="Arial" panose="020b0604020202020204" pitchFamily="34" charset="0"/>
              </a:rPr>
              <a:t>3.1.2 </a:t>
            </a:r>
            <a:endParaRPr lang="nb-NO" sz="2000">
              <a:latin typeface="Arial" panose="020b0604020202020204" pitchFamily="34" charset="0"/>
              <a:cs typeface="Arial" panose="020b0604020202020204" pitchFamily="34" charset="0"/>
            </a:endParaRPr>
          </a:p>
          <a:p>
            <a:pPr marL="144463" lvl="2" indent="-130175"/>
            <a:endParaRPr lang="nb-NO" sz="20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51346756"/>
      </p:ext>
    </p:extLst>
  </p:cSld>
  <p:clrMapOvr>
    <a:masterClrMapping/>
  </p:clrMapOvr>
  <p:transition spd="med">
    <p:fade/>
  </p:transition>
  <p:timing>
    <p:tnLst>
      <p:par>
        <p:cTn id="1" dur="indefinite" restart="never" nodeType="tmRoot"/>
      </p:par>
    </p:tnLst>
  </p:timing>
</p:sld>
</file>

<file path=ppt/tags/tag1.xml><?xml version="1.0" encoding="utf-8"?>
<p:tagLst xmlns:p="http://schemas.openxmlformats.org/presentationml/2006/main">
  <p:tag name="THINKCELLSHAPEDONOTDELETE" val="thinkcellActiveDocDoNotDelete"/>
</p:tagLst>
</file>

<file path=ppt/tags/tag10.xml><?xml version="1.0" encoding="utf-8"?>
<p:tagLst xmlns:p="http://schemas.openxmlformats.org/presentationml/2006/main">
  <p:tag name="THINKCELLSHAPEDONOTDELETE" val="thinkcellActiveDocDoNotDelete"/>
</p:tagLst>
</file>

<file path=ppt/tags/tag11.xml><?xml version="1.0" encoding="utf-8"?>
<p:tagLst xmlns:p="http://schemas.openxmlformats.org/presentationml/2006/main">
  <p:tag name="THINKCELLSHAPEDONOTDELETE" val="thinkcellActiveDocDoNotDelete"/>
</p:tagLst>
</file>

<file path=ppt/tags/tag12.xml><?xml version="1.0" encoding="utf-8"?>
<p:tagLst xmlns:p="http://schemas.openxmlformats.org/presentationml/2006/main">
  <p:tag name="THINKCELLSHAPEDONOTDELETE" val="thinkcellActiveDocDoNotDelete"/>
</p:tagLst>
</file>

<file path=ppt/tags/tag13.xml><?xml version="1.0" encoding="utf-8"?>
<p:tagLst xmlns:p="http://schemas.openxmlformats.org/presentationml/2006/main">
  <p:tag name="THINKCELLSHAPEDONOTDELETE" val="thinkcellActiveDocDoNotDelete"/>
</p:tagLst>
</file>

<file path=ppt/tags/tag14.xml><?xml version="1.0" encoding="utf-8"?>
<p:tagLst xmlns:p="http://schemas.openxmlformats.org/presentationml/2006/main">
  <p:tag name="THINKCELLSHAPEDONOTDELETE" val="thinkcellActiveDocDoNotDelete"/>
</p:tagLst>
</file>

<file path=ppt/tags/tag15.xml><?xml version="1.0" encoding="utf-8"?>
<p:tagLst xmlns:p="http://schemas.openxmlformats.org/presentationml/2006/main">
  <p:tag name="THINKCELLSHAPEDONOTDELETE" val="thinkcellActiveDocDoNotDelete"/>
</p:tagLst>
</file>

<file path=ppt/tags/tag16.xml><?xml version="1.0" encoding="utf-8"?>
<p:tagLst xmlns:p="http://schemas.openxmlformats.org/presentationml/2006/main">
  <p:tag name="THINKCELLSHAPEDONOTDELETE" val="thinkcellActiveDocDoNotDelete"/>
</p:tagLst>
</file>

<file path=ppt/tags/tag17.xml><?xml version="1.0" encoding="utf-8"?>
<p:tagLst xmlns:p="http://schemas.openxmlformats.org/presentationml/2006/main">
  <p:tag name="THINKCELLSHAPEDONOTDELETE" val="thinkcellActiveDocDoNotDelete"/>
</p:tagLst>
</file>

<file path=ppt/tags/tag18.xml><?xml version="1.0" encoding="utf-8"?>
<p:tagLst xmlns:p="http://schemas.openxmlformats.org/presentationml/2006/main">
  <p:tag name="THINKCELLSHAPEDONOTDELETE" val="thinkcellActiveDocDoNotDelete"/>
</p:tagLst>
</file>

<file path=ppt/tags/tag19.xml><?xml version="1.0" encoding="utf-8"?>
<p:tagLst xmlns:p="http://schemas.openxmlformats.org/presentationml/2006/main">
  <p:tag name="THINKCELLSHAPEDONOTDELETE" val="thinkcellActiveDocDoNotDelete"/>
</p:tagLst>
</file>

<file path=ppt/tags/tag2.xml><?xml version="1.0" encoding="utf-8"?>
<p:tagLst xmlns:p="http://schemas.openxmlformats.org/presentationml/2006/main">
  <p:tag name="THINKCELLSHAPEDONOTDELETE" val="thinkcellActiveDocDoNotDelete"/>
</p:tagLst>
</file>

<file path=ppt/tags/tag20.xml><?xml version="1.0" encoding="utf-8"?>
<p:tagLst xmlns:p="http://schemas.openxmlformats.org/presentationml/2006/main">
  <p:tag name="THINKCELLSHAPEDONOTDELETE" val="thinkcellActiveDocDoNotDelete"/>
</p:tagLst>
</file>

<file path=ppt/tags/tag21.xml><?xml version="1.0" encoding="utf-8"?>
<p:tagLst xmlns:p="http://schemas.openxmlformats.org/presentationml/2006/main">
  <p:tag name="THINKCELLSHAPEDONOTDELETE" val="thinkcellActiveDocDoNotDelete"/>
</p:tagLst>
</file>

<file path=ppt/tags/tag22.xml><?xml version="1.0" encoding="utf-8"?>
<p:tagLst xmlns:p="http://schemas.openxmlformats.org/presentationml/2006/main">
  <p:tag name="THINKCELLSHAPEDONOTDELETE" val="thinkcellActiveDocDoNotDelete"/>
</p:tagLst>
</file>

<file path=ppt/tags/tag23.xml><?xml version="1.0" encoding="utf-8"?>
<p:tagLst xmlns:p="http://schemas.openxmlformats.org/presentationml/2006/main">
  <p:tag name="THINKCELLSHAPEDONOTDELETE" val="thinkcellActiveDocDoNotDelete"/>
</p:tagLst>
</file>

<file path=ppt/tags/tag24.xml><?xml version="1.0" encoding="utf-8"?>
<p:tagLst xmlns:p="http://schemas.openxmlformats.org/presentationml/2006/main">
  <p:tag name="THINKCELLSHAPEDONOTDELETE" val="thinkcellActiveDocDoNotDelete"/>
</p:tagLst>
</file>

<file path=ppt/tags/tag25.xml><?xml version="1.0" encoding="utf-8"?>
<p:tagLst xmlns:p="http://schemas.openxmlformats.org/presentationml/2006/main">
  <p:tag name="THINKCELLSHAPEDONOTDELETE" val="thinkcellActiveDocDoNotDelete"/>
</p:tagLst>
</file>

<file path=ppt/tags/tag26.xml><?xml version="1.0" encoding="utf-8"?>
<p:tagLst xmlns:p="http://schemas.openxmlformats.org/presentationml/2006/main">
  <p:tag name="THINKCELLSHAPEDONOTDELETE" val="thinkcellActiveDocDoNotDelete"/>
</p:tagLst>
</file>

<file path=ppt/tags/tag27.xml><?xml version="1.0" encoding="utf-8"?>
<p:tagLst xmlns:p="http://schemas.openxmlformats.org/presentationml/2006/main">
  <p:tag name="THINKCELLSHAPEDONOTDELETE" val="thinkcellActiveDocDoNotDelete"/>
</p:tagLst>
</file>

<file path=ppt/tags/tag3.xml><?xml version="1.0" encoding="utf-8"?>
<p:tagLst xmlns:p="http://schemas.openxmlformats.org/presentationml/2006/main">
  <p:tag name="THINKCELLSHAPEDONOTDELETE" val="thinkcellActiveDocDoNotDelete"/>
</p:tagLst>
</file>

<file path=ppt/tags/tag4.xml><?xml version="1.0" encoding="utf-8"?>
<p:tagLst xmlns:p="http://schemas.openxmlformats.org/presentationml/2006/main">
  <p:tag name="THINKCELLSHAPEDONOTDELETE" val="thinkcellActiveDocDoNotDelete"/>
</p:tagLst>
</file>

<file path=ppt/tags/tag5.xml><?xml version="1.0" encoding="utf-8"?>
<p:tagLst xmlns:p="http://schemas.openxmlformats.org/presentationml/2006/main">
  <p:tag name="THINKCELLSHAPEDONOTDELETE" val="thinkcellActiveDocDoNotDelete"/>
</p:tagLst>
</file>

<file path=ppt/tags/tag6.xml><?xml version="1.0" encoding="utf-8"?>
<p:tagLst xmlns:p="http://schemas.openxmlformats.org/presentationml/2006/main">
  <p:tag name="THINKCELLSHAPEDONOTDELETE" val="thinkcellActiveDocDoNotDelete"/>
</p:tagLst>
</file>

<file path=ppt/tags/tag7.xml><?xml version="1.0" encoding="utf-8"?>
<p:tagLst xmlns:p="http://schemas.openxmlformats.org/presentationml/2006/main">
  <p:tag name="THINKCELLSHAPEDONOTDELETE" val="thinkcellActiveDocDoNotDelete"/>
</p:tagLst>
</file>

<file path=ppt/tags/tag8.xml><?xml version="1.0" encoding="utf-8"?>
<p:tagLst xmlns:p="http://schemas.openxmlformats.org/presentationml/2006/main">
  <p:tag name="THINKCELLPRESENTATIONDONOTDELETE" val="&lt;?xml version=&quot;1.0&quot; encoding=&quot;UTF-16&quot; standalone=&quot;yes&quot;?&gt;&lt;root reqver=&quot;23045&quot;&gt;&lt;version val=&quot;25138&quot;/&gt;&lt;CPresentation id=&quot;1&quot;&gt;&lt;m_precDefaultNumber&gt;&lt;m_bNumberIsYear val=&quot;1&quot;/&gt;&lt;m_chMinusSymbol&gt;-&lt;/m_chMinusSymbol&gt;&lt;m_chDecimalSymbol17909&gt;,&lt;/m_chDecimalSymbol17909&gt;&lt;m_nGroupingDigits17909 val=&quot;3&quot;/&gt;&lt;m_chGroupingSymbol17909&gt; &lt;/m_chGroupingSymbol17909&gt;&lt;m_yearfmt&gt;&lt;begin val=&quot;0&quot;/&gt;&lt;end val=&quot;4&quot;/&gt;&lt;/m_yearfmt&gt;&lt;/m_precDefaultNumber&gt;&lt;m_precDefaultPercent&gt;&lt;m_bNumberIsYear val=&quot;1&quot;/&gt;&lt;m_chMinusSymbol&gt;-&lt;/m_chMinusSymbol&gt;&lt;m_nDecimalDigits17909 val=&quot;0&quot;/&gt;&lt;m_chDecimalSymbol17909&gt;,&lt;/m_chDecimalSymbol17909&gt;&lt;m_nGroupingDigits17909 val=&quot;3&quot;/&gt;&lt;m_chGroupingSymbol17909&gt; &lt;/m_chGroupingSymbol17909&gt;&lt;m_strSuffix17909&gt;%&lt;/m_strSuffix17909&gt;&lt;m_yearfmt&gt;&lt;begin val=&quot;0&quot;/&gt;&lt;end val=&quot;4&quot;/&gt;&lt;/m_yearfmt&gt;&lt;/m_precDefaultPercent&gt;&lt;m_precDefaultDate&gt;&lt;m_bNumberIsYear val=&quot;0&quot;/&gt;&lt;m_strFormatTime&gt;%d.%m.%Y&lt;/m_strFormatTime&gt;&lt;m_yearfmt&gt;&lt;begin val=&quot;0&quot;/&gt;&lt;end val=&quot;0&quot;/&gt;&lt;/m_yearfmt&gt;&lt;/m_precDefaultDate&gt;&lt;m_precDefaultYear&gt;&lt;m_yearfmt&gt;&lt;begin val=&quot;0&quot;/&gt;&lt;end val=&quot;4&quot;/&gt;&lt;/m_yearfmt&gt;&lt;/m_precDefaultYear&gt;&lt;m_precDefaultQuarter&gt;&lt;m_yearfmt&gt;&lt;begin val=&quot;0&quot;/&gt;&lt;end val=&quot;4&quot;/&gt;&lt;/m_yearfmt&gt;&lt;/m_precDefaultQuarter&gt;&lt;m_precDefaultMonth&gt;&lt;m_yearfmt&gt;&lt;begin val=&quot;0&quot;/&gt;&lt;end val=&quot;4&quot;/&gt;&lt;/m_yearfmt&gt;&lt;/m_precDefaultMonth&gt;&lt;m_precDefaultWeek&gt;&lt;m_yearfmt&gt;&lt;begin val=&quot;0&quot;/&gt;&lt;end val=&quot;4&quot;/&gt;&lt;/m_yearfmt&gt;&lt;/m_precDefaultWeek&gt;&lt;m_precDefaultDay&gt;&lt;m_yearfmt&gt;&lt;begin val=&quot;0&quot;/&gt;&lt;end val=&quot;4&quot;/&gt;&lt;/m_yearfmt&gt;&lt;/m_precDefaultDay&gt;&lt;m_mruColor&gt;&lt;m_vecMRU length=&quot;0&quot;/&gt;&lt;/m_mruColor&gt;&lt;m_eweekdayFirstOfWeek val=&quot;2&quot;/&gt;&lt;m_eweekdayFirstOfWorkweek val=&quot;2&quot;/&gt;&lt;m_eweekdayFirstOfWeekend val=&quot;7&quot;/&gt;&lt;/CPresentation&gt;&lt;/root&gt;"/>
  <p:tag name="THINKCELLUNDODONOTDELETE" val="0"/>
</p:tagLst>
</file>

<file path=ppt/tags/tag9.xml><?xml version="1.0" encoding="utf-8"?>
<p:tagLst xmlns:p="http://schemas.openxmlformats.org/presentationml/2006/main">
  <p:tag name="THINKCELLSHAPEDONOTDELETE" val="thinkcellActiveDocDoNotDelete"/>
</p:tagLst>
</file>

<file path=ppt/theme/theme1.xml><?xml version="1.0" encoding="utf-8"?>
<a:theme xmlns:a="http://schemas.openxmlformats.org/drawingml/2006/main" name="2_Presentasjon">
  <a:themeElements>
    <a:clrScheme name="Wiersholm">
      <a:dk1>
        <a:srgbClr val="414041"/>
      </a:dk1>
      <a:lt1>
        <a:sysClr val="window" lastClr="FFFFFF"/>
      </a:lt1>
      <a:dk2>
        <a:srgbClr val="788C96"/>
      </a:dk2>
      <a:lt2>
        <a:srgbClr val="FFFFFF"/>
      </a:lt2>
      <a:accent1>
        <a:srgbClr val="3F647E"/>
      </a:accent1>
      <a:accent2>
        <a:srgbClr val="6CB33F"/>
      </a:accent2>
      <a:accent3>
        <a:srgbClr val="8EA0AC"/>
      </a:accent3>
      <a:accent4>
        <a:srgbClr val="495863"/>
      </a:accent4>
      <a:accent5>
        <a:srgbClr val="A1D383"/>
      </a:accent5>
      <a:accent6>
        <a:srgbClr val="9AA9B4"/>
      </a:accent6>
      <a:hlink>
        <a:srgbClr val="3F647E"/>
      </a:hlink>
      <a:folHlink>
        <a:srgbClr val="588AAC"/>
      </a:folHlink>
    </a:clrScheme>
    <a:fontScheme name="Wiersholm">
      <a:majorFont>
        <a:latin typeface="Times New Roman"/>
        <a:ea typeface=""/>
        <a:cs typeface="Times New Roman"/>
      </a:majorFont>
      <a:minorFont>
        <a:latin typeface="Times New Roman"/>
        <a:ea typeface=""/>
        <a:cs typeface="Times New Roman"/>
      </a:minorFont>
    </a:fontScheme>
    <a:fmtScheme name="Stripete kant">
      <a:fillStyleLst>
        <a:solidFill>
          <a:schemeClr val="phClr"/>
        </a:solidFill>
        <a:solidFill>
          <a:schemeClr val="phClr">
            <a:tint val="50000"/>
          </a:schemeClr>
        </a:solidFill>
        <a:gradFill rotWithShape="1">
          <a:gsLst>
            <a:gs pos="0">
              <a:schemeClr val="phClr"/>
            </a:gs>
            <a:gs pos="90000">
              <a:schemeClr val="phClr">
                <a:shade val="100000"/>
              </a:schemeClr>
            </a:gs>
            <a:gs pos="100000">
              <a:schemeClr val="phClr">
                <a:shade val="85000"/>
              </a:schemeClr>
            </a:gs>
          </a:gsLst>
          <a:path path="circle"/>
          <a:tileRect/>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r="5400000" dist="17779" rotWithShape="0">
              <a:srgbClr val="000000">
                <a:alpha val="40000"/>
              </a:srgbClr>
            </a:outerShdw>
          </a:effectLst>
        </a:effectStyle>
        <a:effectStyle>
          <a:effectLst>
            <a:outerShdw blurRad="38100" dir="5400000" dist="25400" rotWithShape="0">
              <a:srgbClr val="000000">
                <a:alpha val="45000"/>
              </a:srgbClr>
            </a:outerShdw>
          </a:effectLst>
          <a:scene3d>
            <a:camera prst="orthographicFront">
              <a:rot lat="0" lon="0" rev="0"/>
            </a:camera>
            <a:lightRig dir="t" rig="brightRoom"/>
          </a:scene3d>
          <a:sp3d contourW="25400" extrusionH="12700" prstMaterial="flat">
            <a:bevelT w="63500" h="152400" prst="angle"/>
            <a:contourClr>
              <a:schemeClr val="phClr">
                <a:shade val="3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tileRect/>
        </a:gradFill>
        <a:gradFill rotWithShape="1">
          <a:gsLst>
            <a:gs pos="0">
              <a:schemeClr val="phClr">
                <a:tint val="80000"/>
                <a:satMod val="300000"/>
              </a:schemeClr>
            </a:gs>
            <a:gs pos="100000">
              <a:schemeClr val="phClr">
                <a:shade val="30000"/>
                <a:satMod val="200000"/>
              </a:schemeClr>
            </a:gs>
          </a:gsLst>
          <a:path path="circle">
            <a:fillToRect l="50000" t="50000" r="50000" b="50000"/>
          </a:path>
          <a:tileRect/>
        </a:gradFill>
      </a:bgFillStyleLst>
    </a:fmtScheme>
  </a:themeElements>
  <a:objectDefaults>
    <a:spDef>
      <a:spPr>
        <a:solidFill>
          <a:srgbClr val="3F647E"/>
        </a:solidFill>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2">
          <a:schemeClr val="accent3">
            <a:shade val="50000"/>
          </a:schemeClr>
        </a:lnRef>
        <a:fillRef idx="1">
          <a:schemeClr val="accent3"/>
        </a:fillRef>
        <a:effectRef idx="0">
          <a:schemeClr val="accent3"/>
        </a:effectRef>
        <a:fontRef idx="minor">
          <a:schemeClr val="lt1"/>
        </a:fontRef>
      </a:style>
    </a:spDef>
  </a:objectDefaults>
</a:theme>
</file>

<file path=ppt/theme/theme2.xml><?xml version="1.0" encoding="utf-8"?>
<a:theme xmlns:a="http://schemas.openxmlformats.org/drawingml/2006/main" name="Print">
  <a:themeElements>
    <a:clrScheme name="Wiersholm">
      <a:dk1>
        <a:srgbClr val="414041"/>
      </a:dk1>
      <a:lt1>
        <a:sysClr val="window" lastClr="FFFFFF"/>
      </a:lt1>
      <a:dk2>
        <a:srgbClr val="788C96"/>
      </a:dk2>
      <a:lt2>
        <a:srgbClr val="FFFFFF"/>
      </a:lt2>
      <a:accent1>
        <a:srgbClr val="3F647E"/>
      </a:accent1>
      <a:accent2>
        <a:srgbClr val="6CB33F"/>
      </a:accent2>
      <a:accent3>
        <a:srgbClr val="8EA0AC"/>
      </a:accent3>
      <a:accent4>
        <a:srgbClr val="495863"/>
      </a:accent4>
      <a:accent5>
        <a:srgbClr val="A1D383"/>
      </a:accent5>
      <a:accent6>
        <a:srgbClr val="9AA9B4"/>
      </a:accent6>
      <a:hlink>
        <a:srgbClr val="3F647E"/>
      </a:hlink>
      <a:folHlink>
        <a:srgbClr val="588AAC"/>
      </a:folHlink>
    </a:clrScheme>
    <a:fontScheme name="Wiersholm">
      <a:majorFont>
        <a:latin typeface="Times New Roman"/>
        <a:ea typeface=""/>
        <a:cs typeface="Times New Roman"/>
      </a:majorFont>
      <a:minorFont>
        <a:latin typeface="Times New Roman"/>
        <a:ea typeface=""/>
        <a:cs typeface="Times New Roman"/>
      </a:minorFont>
    </a:fontScheme>
    <a:fmtScheme name="Stripete kant">
      <a:fillStyleLst>
        <a:solidFill>
          <a:schemeClr val="phClr"/>
        </a:solidFill>
        <a:solidFill>
          <a:schemeClr val="phClr">
            <a:tint val="50000"/>
          </a:schemeClr>
        </a:solidFill>
        <a:gradFill rotWithShape="1">
          <a:gsLst>
            <a:gs pos="0">
              <a:schemeClr val="phClr"/>
            </a:gs>
            <a:gs pos="90000">
              <a:schemeClr val="phClr">
                <a:shade val="100000"/>
              </a:schemeClr>
            </a:gs>
            <a:gs pos="100000">
              <a:schemeClr val="phClr">
                <a:shade val="85000"/>
              </a:schemeClr>
            </a:gs>
          </a:gsLst>
          <a:path path="circle"/>
          <a:tileRect/>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r="5400000" dist="17779" rotWithShape="0">
              <a:srgbClr val="000000">
                <a:alpha val="40000"/>
              </a:srgbClr>
            </a:outerShdw>
          </a:effectLst>
        </a:effectStyle>
        <a:effectStyle>
          <a:effectLst>
            <a:outerShdw blurRad="38100" dir="5400000" dist="25400" rotWithShape="0">
              <a:srgbClr val="000000">
                <a:alpha val="45000"/>
              </a:srgbClr>
            </a:outerShdw>
          </a:effectLst>
          <a:scene3d>
            <a:camera prst="orthographicFront">
              <a:rot lat="0" lon="0" rev="0"/>
            </a:camera>
            <a:lightRig dir="t" rig="brightRoom"/>
          </a:scene3d>
          <a:sp3d contourW="25400" extrusionH="12700" prstMaterial="flat">
            <a:bevelT w="63500" h="152400" prst="angle"/>
            <a:contourClr>
              <a:schemeClr val="phClr">
                <a:shade val="3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tileRect/>
        </a:gradFill>
        <a:gradFill rotWithShape="1">
          <a:gsLst>
            <a:gs pos="0">
              <a:schemeClr val="phClr">
                <a:tint val="80000"/>
                <a:satMod val="300000"/>
              </a:schemeClr>
            </a:gs>
            <a:gs pos="100000">
              <a:schemeClr val="phClr">
                <a:shade val="30000"/>
                <a:satMod val="200000"/>
              </a:schemeClr>
            </a:gs>
          </a:gsLst>
          <a:path path="circle">
            <a:fillToRect l="50000" t="50000" r="50000" b="50000"/>
          </a:path>
          <a:tileRect/>
        </a:gradFill>
      </a:bgFillStyleLst>
    </a:fmtScheme>
  </a:themeElements>
  <a:objectDefaults>
    <a:spDef>
      <a:spPr>
        <a:solidFill>
          <a:srgbClr val="3F647E"/>
        </a:solidFill>
      </a:spPr>
      <a:bodyPr rtlCol="0" anchor="ctr"/>
      <a:lstStyle>
        <a:defPPr algn="ctr">
          <a:defRPr dirty="0" err="1" smtClean="0"/>
        </a:defPPr>
      </a:lstStyle>
      <a:style>
        <a:lnRef idx="2">
          <a:schemeClr val="accent1">
            <a:shade val="50000"/>
          </a:schemeClr>
        </a:lnRef>
        <a:fillRef idx="1">
          <a:schemeClr val="accent1"/>
        </a:fillRef>
        <a:effectRef idx="0">
          <a:schemeClr val="accent1"/>
        </a:effectRef>
        <a:fontRef idx="minor">
          <a:schemeClr val="lt1"/>
        </a:fontRef>
      </a:style>
    </a:spDef>
  </a:objectDefaults>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Uigh" typeface="Microsoft Uighur"/>
        <a:font script="Beng" typeface="Vrinda"/>
        <a:font script="Thai" typeface="Angsana New"/>
        <a:font script="Mlym" typeface="Kartika"/>
        <a:font script="Yiii" typeface="Microsoft Yi Baiti"/>
        <a:font script="Cher" typeface="Plantagenet Cherokee"/>
        <a:font script="Orya" typeface="Kalinga"/>
        <a:font script="Geor" typeface="Sylfaen"/>
        <a:font script="Gujr" typeface="Shruti"/>
        <a:font script="Viet" typeface="Times New Roman"/>
        <a:font script="Arab" typeface="Times New Roman"/>
        <a:font script="Hebr" typeface="Times New Roman"/>
        <a:font script="Telu" typeface="Gautami"/>
        <a:font script="Ethi" typeface="Nyala"/>
        <a:font script="Jpan" typeface="ＭＳ Ｐゴシック"/>
        <a:font script="Sinh" typeface="Iskoola Pota"/>
        <a:font script="Taml" typeface="Latha"/>
        <a:font script="Deva" typeface="Mangal"/>
        <a:font script="Knda" typeface="Tunga"/>
        <a:font script="Tibt" typeface="Microsoft Himalaya"/>
        <a:font script="Khmr" typeface="MoolBoran"/>
        <a:font script="Hant" typeface="新細明體"/>
        <a:font script="Laoo" typeface="DokChampa"/>
        <a:font script="Mong" typeface="Mongolian Baiti"/>
        <a:font script="Hans" typeface="宋体"/>
        <a:font script="Guru" typeface="Raavi"/>
        <a:font script="Thaa" typeface="MV Boli"/>
        <a:font script="Cans" typeface="Euphemia"/>
        <a:font script="Hang" typeface="맑은 고딕"/>
        <a:font script="Syrc" typeface="Estrangelo Edessa"/>
      </a:majorFont>
      <a:minorFont>
        <a:latin typeface="Calibri"/>
        <a:ea typeface=""/>
        <a:cs typeface=""/>
        <a:font script="Uigh" typeface="Microsoft Uighur"/>
        <a:font script="Beng" typeface="Vrinda"/>
        <a:font script="Thai" typeface="Cordia New"/>
        <a:font script="Mlym" typeface="Kartika"/>
        <a:font script="Yiii" typeface="Microsoft Yi Baiti"/>
        <a:font script="Cher" typeface="Plantagenet Cherokee"/>
        <a:font script="Orya" typeface="Kalinga"/>
        <a:font script="Geor" typeface="Sylfaen"/>
        <a:font script="Gujr" typeface="Shruti"/>
        <a:font script="Viet" typeface="Arial"/>
        <a:font script="Arab" typeface="Arial"/>
        <a:font script="Hebr" typeface="Arial"/>
        <a:font script="Telu" typeface="Gautami"/>
        <a:font script="Ethi" typeface="Nyala"/>
        <a:font script="Jpan" typeface="ＭＳ Ｐゴシック"/>
        <a:font script="Sinh" typeface="Iskoola Pota"/>
        <a:font script="Taml" typeface="Latha"/>
        <a:font script="Deva" typeface="Mangal"/>
        <a:font script="Knda" typeface="Tunga"/>
        <a:font script="Tibt" typeface="Microsoft Himalaya"/>
        <a:font script="Khmr" typeface="DaunPenh"/>
        <a:font script="Hant" typeface="新細明體"/>
        <a:font script="Laoo" typeface="DokChampa"/>
        <a:font script="Mong" typeface="Mongolian Baiti"/>
        <a:font script="Hans" typeface="宋体"/>
        <a:font script="Guru" typeface="Raavi"/>
        <a:font script="Thaa" typeface="MV Boli"/>
        <a:font script="Cans" typeface="Euphemia"/>
        <a:font script="Hang" typeface="맑은 고딕"/>
        <a:font script="Syrc" typeface="Estrangelo Edess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tileRect/>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tileRect/>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000"/>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w="63500" h="25400" prst="circle"/>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tileRect/>
        </a:gradFill>
        <a:gradFill rotWithShape="1">
          <a:gsLst>
            <a:gs pos="0">
              <a:schemeClr val="phClr">
                <a:tint val="80000"/>
                <a:satMod val="300000"/>
              </a:schemeClr>
            </a:gs>
            <a:gs pos="100000">
              <a:schemeClr val="phClr">
                <a:shade val="30000"/>
                <a:satMod val="200000"/>
              </a:schemeClr>
            </a:gs>
          </a:gsLst>
          <a:path path="circle">
            <a:fillToRect l="50000" t="50000" r="50000" b="50000"/>
          </a:path>
          <a:tileRect/>
        </a:gradFill>
      </a:bgFillStyleLst>
    </a:fmtScheme>
  </a:themeElements>
  <a:objectDefaults/>
</a:theme>
</file>

<file path=ppt/theme/theme4.xml><?xml version="1.0" encoding="utf-8"?>
<a:theme xmlns:a="http://schemas.openxmlformats.org/drawingml/2006/main" name="1_Presentasjon">
  <a:themeElements>
    <a:clrScheme name="Wiersholm">
      <a:dk1>
        <a:srgbClr val="414041"/>
      </a:dk1>
      <a:lt1>
        <a:sysClr val="window" lastClr="FFFFFF"/>
      </a:lt1>
      <a:dk2>
        <a:srgbClr val="788C96"/>
      </a:dk2>
      <a:lt2>
        <a:srgbClr val="FFFFFF"/>
      </a:lt2>
      <a:accent1>
        <a:srgbClr val="3F647E"/>
      </a:accent1>
      <a:accent2>
        <a:srgbClr val="6CB33F"/>
      </a:accent2>
      <a:accent3>
        <a:srgbClr val="8EA0AC"/>
      </a:accent3>
      <a:accent4>
        <a:srgbClr val="495863"/>
      </a:accent4>
      <a:accent5>
        <a:srgbClr val="A1D383"/>
      </a:accent5>
      <a:accent6>
        <a:srgbClr val="9AA9B4"/>
      </a:accent6>
      <a:hlink>
        <a:srgbClr val="3F647E"/>
      </a:hlink>
      <a:folHlink>
        <a:srgbClr val="588AAC"/>
      </a:folHlink>
    </a:clrScheme>
    <a:fontScheme name="Wiersholm">
      <a:majorFont>
        <a:latin typeface="Times New Roman"/>
        <a:ea typeface=""/>
        <a:cs typeface="Times New Roman"/>
      </a:majorFont>
      <a:minorFont>
        <a:latin typeface="Times New Roman"/>
        <a:ea typeface=""/>
        <a:cs typeface="Times New Roman"/>
      </a:minorFont>
    </a:fontScheme>
    <a:fmtScheme name="Stripete kant">
      <a:fillStyleLst>
        <a:solidFill>
          <a:schemeClr val="phClr"/>
        </a:solidFill>
        <a:solidFill>
          <a:schemeClr val="phClr">
            <a:tint val="50000"/>
          </a:schemeClr>
        </a:solidFill>
        <a:gradFill rotWithShape="1">
          <a:gsLst>
            <a:gs pos="0">
              <a:schemeClr val="phClr"/>
            </a:gs>
            <a:gs pos="90000">
              <a:schemeClr val="phClr">
                <a:shade val="100000"/>
              </a:schemeClr>
            </a:gs>
            <a:gs pos="100000">
              <a:schemeClr val="phClr">
                <a:shade val="85000"/>
              </a:schemeClr>
            </a:gs>
          </a:gsLst>
          <a:path path="circle"/>
          <a:tileRect/>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r="5400000" dist="17779" rotWithShape="0">
              <a:srgbClr val="000000">
                <a:alpha val="40000"/>
              </a:srgbClr>
            </a:outerShdw>
          </a:effectLst>
        </a:effectStyle>
        <a:effectStyle>
          <a:effectLst>
            <a:outerShdw blurRad="38100" dir="5400000" dist="25400" rotWithShape="0">
              <a:srgbClr val="000000">
                <a:alpha val="45000"/>
              </a:srgbClr>
            </a:outerShdw>
          </a:effectLst>
          <a:scene3d>
            <a:camera prst="orthographicFront">
              <a:rot lat="0" lon="0" rev="0"/>
            </a:camera>
            <a:lightRig dir="t" rig="brightRoom"/>
          </a:scene3d>
          <a:sp3d contourW="25400" extrusionH="12700" prstMaterial="flat">
            <a:bevelT w="63500" h="152400" prst="angle"/>
            <a:contourClr>
              <a:schemeClr val="phClr">
                <a:shade val="3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tileRect/>
        </a:gradFill>
        <a:gradFill rotWithShape="1">
          <a:gsLst>
            <a:gs pos="0">
              <a:schemeClr val="phClr">
                <a:tint val="80000"/>
                <a:satMod val="300000"/>
              </a:schemeClr>
            </a:gs>
            <a:gs pos="100000">
              <a:schemeClr val="phClr">
                <a:shade val="30000"/>
                <a:satMod val="200000"/>
              </a:schemeClr>
            </a:gs>
          </a:gsLst>
          <a:path path="circle">
            <a:fillToRect l="50000" t="50000" r="50000" b="50000"/>
          </a:path>
          <a:tileRect/>
        </a:gradFill>
      </a:bgFillStyleLst>
    </a:fmtScheme>
  </a:themeElements>
  <a:objectDefaults>
    <a:spDef>
      <a:spPr>
        <a:solidFill>
          <a:srgbClr val="3F647E"/>
        </a:solidFill>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2">
          <a:schemeClr val="accent3">
            <a:shade val="50000"/>
          </a:schemeClr>
        </a:lnRef>
        <a:fillRef idx="1">
          <a:schemeClr val="accent3"/>
        </a:fillRef>
        <a:effectRef idx="0">
          <a:schemeClr val="accent3"/>
        </a:effectRef>
        <a:fontRef idx="minor">
          <a:schemeClr val="lt1"/>
        </a:fontRef>
      </a:style>
    </a:spDef>
  </a:objectDefaults>
</a:theme>
</file>

<file path=ppt/theme/theme5.xml><?xml version="1.0" encoding="utf-8"?>
<a:theme xmlns:a="http://schemas.openxmlformats.org/drawingml/2006/main" name="Presentasjon">
  <a:themeElements>
    <a:clrScheme name="Wiersholm">
      <a:dk1>
        <a:srgbClr val="414041"/>
      </a:dk1>
      <a:lt1>
        <a:sysClr val="window" lastClr="FFFFFF"/>
      </a:lt1>
      <a:dk2>
        <a:srgbClr val="788C96"/>
      </a:dk2>
      <a:lt2>
        <a:srgbClr val="FFFFFF"/>
      </a:lt2>
      <a:accent1>
        <a:srgbClr val="3F647E"/>
      </a:accent1>
      <a:accent2>
        <a:srgbClr val="6CB33F"/>
      </a:accent2>
      <a:accent3>
        <a:srgbClr val="8EA0AC"/>
      </a:accent3>
      <a:accent4>
        <a:srgbClr val="495863"/>
      </a:accent4>
      <a:accent5>
        <a:srgbClr val="A1D383"/>
      </a:accent5>
      <a:accent6>
        <a:srgbClr val="9AA9B4"/>
      </a:accent6>
      <a:hlink>
        <a:srgbClr val="3F647E"/>
      </a:hlink>
      <a:folHlink>
        <a:srgbClr val="588AAC"/>
      </a:folHlink>
    </a:clrScheme>
    <a:fontScheme name="Wiersholm">
      <a:majorFont>
        <a:latin typeface="Times New Roman"/>
        <a:ea typeface=""/>
        <a:cs typeface="Times New Roman"/>
      </a:majorFont>
      <a:minorFont>
        <a:latin typeface="Times New Roman"/>
        <a:ea typeface=""/>
        <a:cs typeface="Times New Roman"/>
      </a:minorFont>
    </a:fontScheme>
    <a:fmtScheme name="Stripete kant">
      <a:fillStyleLst>
        <a:solidFill>
          <a:schemeClr val="phClr"/>
        </a:solidFill>
        <a:solidFill>
          <a:schemeClr val="phClr">
            <a:tint val="50000"/>
          </a:schemeClr>
        </a:solidFill>
        <a:gradFill rotWithShape="1">
          <a:gsLst>
            <a:gs pos="0">
              <a:schemeClr val="phClr"/>
            </a:gs>
            <a:gs pos="90000">
              <a:schemeClr val="phClr">
                <a:shade val="100000"/>
              </a:schemeClr>
            </a:gs>
            <a:gs pos="100000">
              <a:schemeClr val="phClr">
                <a:shade val="85000"/>
              </a:schemeClr>
            </a:gs>
          </a:gsLst>
          <a:path path="circle"/>
          <a:tileRect/>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r="5400000" dist="17779" rotWithShape="0">
              <a:srgbClr val="000000">
                <a:alpha val="40000"/>
              </a:srgbClr>
            </a:outerShdw>
          </a:effectLst>
        </a:effectStyle>
        <a:effectStyle>
          <a:effectLst>
            <a:outerShdw blurRad="38100" dir="5400000" dist="25400" rotWithShape="0">
              <a:srgbClr val="000000">
                <a:alpha val="45000"/>
              </a:srgbClr>
            </a:outerShdw>
          </a:effectLst>
          <a:scene3d>
            <a:camera prst="orthographicFront">
              <a:rot lat="0" lon="0" rev="0"/>
            </a:camera>
            <a:lightRig dir="t" rig="brightRoom"/>
          </a:scene3d>
          <a:sp3d contourW="25400" extrusionH="12700" prstMaterial="flat">
            <a:bevelT w="63500" h="152400" prst="angle"/>
            <a:contourClr>
              <a:schemeClr val="phClr">
                <a:shade val="3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tileRect/>
        </a:gradFill>
        <a:gradFill rotWithShape="1">
          <a:gsLst>
            <a:gs pos="0">
              <a:schemeClr val="phClr">
                <a:tint val="80000"/>
                <a:satMod val="300000"/>
              </a:schemeClr>
            </a:gs>
            <a:gs pos="100000">
              <a:schemeClr val="phClr">
                <a:shade val="30000"/>
                <a:satMod val="200000"/>
              </a:schemeClr>
            </a:gs>
          </a:gsLst>
          <a:path path="circle">
            <a:fillToRect l="50000" t="50000" r="50000" b="50000"/>
          </a:path>
          <a:tileRect/>
        </a:gradFill>
      </a:bgFillStyleLst>
    </a:fmtScheme>
  </a:themeElements>
  <a:objectDefaults>
    <a:spDef>
      <a:spPr>
        <a:solidFill>
          <a:srgbClr val="3F647E"/>
        </a:solidFill>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2">
          <a:schemeClr val="accent3">
            <a:shade val="50000"/>
          </a:schemeClr>
        </a:lnRef>
        <a:fillRef idx="1">
          <a:schemeClr val="accent3"/>
        </a:fillRef>
        <a:effectRef idx="0">
          <a:schemeClr val="accent3"/>
        </a:effectRef>
        <a:fontRef idx="minor">
          <a:schemeClr val="lt1"/>
        </a:fontRef>
      </a:style>
    </a:spDef>
  </a:objectDefaults>
</a:theme>
</file>

<file path=ppt/theme/theme6.xml><?xml version="1.0" encoding="utf-8"?>
<a:theme xmlns:a="http://schemas.openxmlformats.org/drawingml/2006/main" name="3_Presentasjon">
  <a:themeElements>
    <a:clrScheme name="Wiersholm">
      <a:dk1>
        <a:srgbClr val="414041"/>
      </a:dk1>
      <a:lt1>
        <a:sysClr val="window" lastClr="FFFFFF"/>
      </a:lt1>
      <a:dk2>
        <a:srgbClr val="788C96"/>
      </a:dk2>
      <a:lt2>
        <a:srgbClr val="FFFFFF"/>
      </a:lt2>
      <a:accent1>
        <a:srgbClr val="3F647E"/>
      </a:accent1>
      <a:accent2>
        <a:srgbClr val="6CB33F"/>
      </a:accent2>
      <a:accent3>
        <a:srgbClr val="8EA0AC"/>
      </a:accent3>
      <a:accent4>
        <a:srgbClr val="495863"/>
      </a:accent4>
      <a:accent5>
        <a:srgbClr val="A1D383"/>
      </a:accent5>
      <a:accent6>
        <a:srgbClr val="9AA9B4"/>
      </a:accent6>
      <a:hlink>
        <a:srgbClr val="3F647E"/>
      </a:hlink>
      <a:folHlink>
        <a:srgbClr val="588AAC"/>
      </a:folHlink>
    </a:clrScheme>
    <a:fontScheme name="Wiersholm">
      <a:majorFont>
        <a:latin typeface="Times New Roman"/>
        <a:ea typeface=""/>
        <a:cs typeface="Times New Roman"/>
      </a:majorFont>
      <a:minorFont>
        <a:latin typeface="Times New Roman"/>
        <a:ea typeface=""/>
        <a:cs typeface="Times New Roman"/>
      </a:minorFont>
    </a:fontScheme>
    <a:fmtScheme name="Stripete kant">
      <a:fillStyleLst>
        <a:solidFill>
          <a:schemeClr val="phClr"/>
        </a:solidFill>
        <a:solidFill>
          <a:schemeClr val="phClr">
            <a:tint val="50000"/>
          </a:schemeClr>
        </a:solidFill>
        <a:gradFill rotWithShape="1">
          <a:gsLst>
            <a:gs pos="0">
              <a:schemeClr val="phClr"/>
            </a:gs>
            <a:gs pos="90000">
              <a:schemeClr val="phClr">
                <a:shade val="100000"/>
              </a:schemeClr>
            </a:gs>
            <a:gs pos="100000">
              <a:schemeClr val="phClr">
                <a:shade val="85000"/>
              </a:schemeClr>
            </a:gs>
          </a:gsLst>
          <a:path path="circle"/>
          <a:tileRect/>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r="5400000" dist="17779" rotWithShape="0">
              <a:srgbClr val="000000">
                <a:alpha val="40000"/>
              </a:srgbClr>
            </a:outerShdw>
          </a:effectLst>
        </a:effectStyle>
        <a:effectStyle>
          <a:effectLst>
            <a:outerShdw blurRad="38100" dir="5400000" dist="25400" rotWithShape="0">
              <a:srgbClr val="000000">
                <a:alpha val="45000"/>
              </a:srgbClr>
            </a:outerShdw>
          </a:effectLst>
          <a:scene3d>
            <a:camera prst="orthographicFront">
              <a:rot lat="0" lon="0" rev="0"/>
            </a:camera>
            <a:lightRig dir="t" rig="brightRoom"/>
          </a:scene3d>
          <a:sp3d contourW="25400" extrusionH="12700" prstMaterial="flat">
            <a:bevelT w="63500" h="152400" prst="angle"/>
            <a:contourClr>
              <a:schemeClr val="phClr">
                <a:shade val="3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tileRect/>
        </a:gradFill>
        <a:gradFill rotWithShape="1">
          <a:gsLst>
            <a:gs pos="0">
              <a:schemeClr val="phClr">
                <a:tint val="80000"/>
                <a:satMod val="300000"/>
              </a:schemeClr>
            </a:gs>
            <a:gs pos="100000">
              <a:schemeClr val="phClr">
                <a:shade val="30000"/>
                <a:satMod val="200000"/>
              </a:schemeClr>
            </a:gs>
          </a:gsLst>
          <a:path path="circle">
            <a:fillToRect l="50000" t="50000" r="50000" b="50000"/>
          </a:path>
          <a:tileRect/>
        </a:gradFill>
      </a:bgFillStyleLst>
    </a:fmtScheme>
  </a:themeElements>
  <a:objectDefaults>
    <a:spDef>
      <a:spPr>
        <a:solidFill>
          <a:srgbClr val="3F647E"/>
        </a:solidFill>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2">
          <a:schemeClr val="accent3">
            <a:shade val="50000"/>
          </a:schemeClr>
        </a:lnRef>
        <a:fillRef idx="1">
          <a:schemeClr val="accent3"/>
        </a:fillRef>
        <a:effectRef idx="0">
          <a:schemeClr val="accent3"/>
        </a:effectRef>
        <a:fontRef idx="minor">
          <a:schemeClr val="lt1"/>
        </a:fontRef>
      </a:style>
    </a:spDef>
  </a:objectDefaults>
</a:theme>
</file>

<file path=ppt/theme/theme7.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Uigh" typeface="Microsoft Uighur"/>
        <a:font script="Beng" typeface="Vrinda"/>
        <a:font script="Thai" typeface="Angsana New"/>
        <a:font script="Mlym" typeface="Kartika"/>
        <a:font script="Yiii" typeface="Microsoft Yi Baiti"/>
        <a:font script="Cher" typeface="Plantagenet Cherokee"/>
        <a:font script="Orya" typeface="Kalinga"/>
        <a:font script="Geor" typeface="Sylfaen"/>
        <a:font script="Gujr" typeface="Shruti"/>
        <a:font script="Viet" typeface="Times New Roman"/>
        <a:font script="Arab" typeface="Times New Roman"/>
        <a:font script="Hebr" typeface="Times New Roman"/>
        <a:font script="Telu" typeface="Gautami"/>
        <a:font script="Ethi" typeface="Nyala"/>
        <a:font script="Jpan" typeface="ＭＳ Ｐゴシック"/>
        <a:font script="Sinh" typeface="Iskoola Pota"/>
        <a:font script="Taml" typeface="Latha"/>
        <a:font script="Deva" typeface="Mangal"/>
        <a:font script="Knda" typeface="Tunga"/>
        <a:font script="Tibt" typeface="Microsoft Himalaya"/>
        <a:font script="Khmr" typeface="MoolBoran"/>
        <a:font script="Hant" typeface="新細明體"/>
        <a:font script="Laoo" typeface="DokChampa"/>
        <a:font script="Mong" typeface="Mongolian Baiti"/>
        <a:font script="Hans" typeface="宋体"/>
        <a:font script="Guru" typeface="Raavi"/>
        <a:font script="Thaa" typeface="MV Boli"/>
        <a:font script="Cans" typeface="Euphemia"/>
        <a:font script="Hang" typeface="맑은 고딕"/>
        <a:font script="Syrc" typeface="Estrangelo Edessa"/>
      </a:majorFont>
      <a:minorFont>
        <a:latin typeface="Calibri"/>
        <a:ea typeface=""/>
        <a:cs typeface=""/>
        <a:font script="Uigh" typeface="Microsoft Uighur"/>
        <a:font script="Beng" typeface="Vrinda"/>
        <a:font script="Thai" typeface="Cordia New"/>
        <a:font script="Mlym" typeface="Kartika"/>
        <a:font script="Yiii" typeface="Microsoft Yi Baiti"/>
        <a:font script="Cher" typeface="Plantagenet Cherokee"/>
        <a:font script="Orya" typeface="Kalinga"/>
        <a:font script="Geor" typeface="Sylfaen"/>
        <a:font script="Gujr" typeface="Shruti"/>
        <a:font script="Viet" typeface="Arial"/>
        <a:font script="Arab" typeface="Arial"/>
        <a:font script="Hebr" typeface="Arial"/>
        <a:font script="Telu" typeface="Gautami"/>
        <a:font script="Ethi" typeface="Nyala"/>
        <a:font script="Jpan" typeface="ＭＳ Ｐゴシック"/>
        <a:font script="Sinh" typeface="Iskoola Pota"/>
        <a:font script="Taml" typeface="Latha"/>
        <a:font script="Deva" typeface="Mangal"/>
        <a:font script="Knda" typeface="Tunga"/>
        <a:font script="Tibt" typeface="Microsoft Himalaya"/>
        <a:font script="Khmr" typeface="DaunPenh"/>
        <a:font script="Hant" typeface="新細明體"/>
        <a:font script="Laoo" typeface="DokChampa"/>
        <a:font script="Mong" typeface="Mongolian Baiti"/>
        <a:font script="Hans" typeface="宋体"/>
        <a:font script="Guru" typeface="Raavi"/>
        <a:font script="Thaa" typeface="MV Boli"/>
        <a:font script="Cans" typeface="Euphemia"/>
        <a:font script="Hang" typeface="맑은 고딕"/>
        <a:font script="Syrc" typeface="Estrangelo Edess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tileRect/>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tileRect/>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r="5400000" dist="1905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tileRect/>
        </a:gradFill>
      </a:bgFillStyleLst>
    </a:fmtScheme>
  </a:themeElements>
  <a:objectDefaults/>
</a:theme>
</file>

<file path=docProps/app.xml><?xml version="1.0" encoding="utf-8"?>
<Properties xmlns="http://schemas.openxmlformats.org/officeDocument/2006/extended-properties" xmlns:vt="http://schemas.openxmlformats.org/officeDocument/2006/docPropsVTypes">
  <TotalTime>0</TotalTime>
  <Application>Microsoft Office PowerPoint</Application>
  <PresentationFormat/>
  <Slides>34</Slides>
  <ScaleCrop>false</ScaleCrop>
  <HeadingPairs>
    <vt:vector size="8" baseType="variant">
      <vt:variant>
        <vt:lpstr>Brukte skrifter</vt:lpstr>
      </vt:variant>
      <vt:variant>
        <vt:i4>3</vt:i4>
      </vt:variant>
      <vt:variant>
        <vt:lpstr>Tema</vt:lpstr>
      </vt:variant>
      <vt:variant>
        <vt:i4>5</vt:i4>
      </vt:variant>
      <vt:variant>
        <vt:lpstr>Innebygde OLE-servere</vt:lpstr>
      </vt:variant>
      <vt:variant>
        <vt:i4>1</vt:i4>
      </vt:variant>
      <vt:variant>
        <vt:lpstr>Lysbildetitler</vt:lpstr>
      </vt:variant>
      <vt:variant>
        <vt:i4>34</vt:i4>
      </vt:variant>
    </vt:vector>
  </HeadingPair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cp:lastPrinted>2018-11-28T12:12:28Z</cp:lastPrinted>
  <dcterms:modified xsi:type="dcterms:W3CDTF">2018-11-28T12:12:28Z</dcterms:modified>
  <dcterms:created xsi:type="dcterms:W3CDTF">2018-11-28T12:12:28Z</dcterms:created>
</cp:coreProperties>
</file>

<file path=docProps/custom.xml><?xml version="1.0" encoding="utf-8"?>
<Properties xmlns="http://schemas.openxmlformats.org/officeDocument/2006/custom-properties" xmlns:vt="http://schemas.openxmlformats.org/officeDocument/2006/docPropsVTypes">
  <xns:property xmlns:xns="http://schemas.openxmlformats.org/officeDocument/2006/custom-properties" fmtid="{D5CDD505-2E9C-101B-9397-08002B2CF9AE}" pid="2" name="_NewReviewCycle">
    <vt:lpwstr/>
  </xns:property>
</Properties>
</file>